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85" r:id="rId2"/>
    <p:sldId id="659" r:id="rId3"/>
    <p:sldId id="646" r:id="rId4"/>
    <p:sldId id="647" r:id="rId5"/>
    <p:sldId id="465" r:id="rId6"/>
    <p:sldId id="464" r:id="rId7"/>
    <p:sldId id="653" r:id="rId8"/>
    <p:sldId id="876" r:id="rId9"/>
    <p:sldId id="877" r:id="rId10"/>
    <p:sldId id="878" r:id="rId11"/>
    <p:sldId id="872" r:id="rId12"/>
    <p:sldId id="874" r:id="rId13"/>
    <p:sldId id="875" r:id="rId14"/>
    <p:sldId id="500" r:id="rId15"/>
    <p:sldId id="501" r:id="rId16"/>
    <p:sldId id="502" r:id="rId17"/>
    <p:sldId id="504" r:id="rId18"/>
    <p:sldId id="609" r:id="rId19"/>
    <p:sldId id="505" r:id="rId20"/>
    <p:sldId id="506" r:id="rId21"/>
    <p:sldId id="604" r:id="rId22"/>
    <p:sldId id="605" r:id="rId23"/>
    <p:sldId id="503" r:id="rId24"/>
    <p:sldId id="507" r:id="rId25"/>
    <p:sldId id="879" r:id="rId26"/>
    <p:sldId id="508" r:id="rId27"/>
    <p:sldId id="509" r:id="rId28"/>
    <p:sldId id="654" r:id="rId29"/>
    <p:sldId id="656" r:id="rId30"/>
    <p:sldId id="657" r:id="rId31"/>
    <p:sldId id="655" r:id="rId32"/>
    <p:sldId id="880" r:id="rId33"/>
    <p:sldId id="511" r:id="rId34"/>
    <p:sldId id="512" r:id="rId35"/>
    <p:sldId id="658" r:id="rId36"/>
    <p:sldId id="871" r:id="rId37"/>
    <p:sldId id="661" r:id="rId38"/>
    <p:sldId id="660" r:id="rId39"/>
    <p:sldId id="881" r:id="rId40"/>
    <p:sldId id="514" r:id="rId41"/>
    <p:sldId id="662" r:id="rId42"/>
    <p:sldId id="882" r:id="rId43"/>
    <p:sldId id="638" r:id="rId44"/>
    <p:sldId id="665" r:id="rId45"/>
    <p:sldId id="666" r:id="rId46"/>
    <p:sldId id="640" r:id="rId47"/>
    <p:sldId id="667" r:id="rId48"/>
    <p:sldId id="643" r:id="rId49"/>
    <p:sldId id="644" r:id="rId50"/>
    <p:sldId id="670" r:id="rId51"/>
    <p:sldId id="672" r:id="rId52"/>
    <p:sldId id="673" r:id="rId53"/>
    <p:sldId id="674" r:id="rId54"/>
    <p:sldId id="675" r:id="rId55"/>
    <p:sldId id="676" r:id="rId56"/>
    <p:sldId id="678" r:id="rId57"/>
    <p:sldId id="688" r:id="rId58"/>
    <p:sldId id="870" r:id="rId59"/>
    <p:sldId id="884" r:id="rId60"/>
    <p:sldId id="885" r:id="rId61"/>
    <p:sldId id="886" r:id="rId62"/>
    <p:sldId id="887" r:id="rId63"/>
    <p:sldId id="889" r:id="rId64"/>
    <p:sldId id="888" r:id="rId65"/>
    <p:sldId id="890" r:id="rId66"/>
    <p:sldId id="891" r:id="rId67"/>
    <p:sldId id="892" r:id="rId68"/>
    <p:sldId id="893" r:id="rId69"/>
    <p:sldId id="894" r:id="rId70"/>
    <p:sldId id="883" r:id="rId71"/>
    <p:sldId id="896" r:id="rId72"/>
    <p:sldId id="895" r:id="rId73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3665"/>
    <a:srgbClr val="EB701D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9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BFE04-4906-4E14-853A-84C4BCBEEBB4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A9E470F-9653-4D90-B3A1-0463E038E828}">
      <dgm:prSet phldrT="[Text]"/>
      <dgm:spPr/>
      <dgm:t>
        <a:bodyPr/>
        <a:lstStyle/>
        <a:p>
          <a:r>
            <a:rPr lang="en-US" dirty="0"/>
            <a:t>Filter Method</a:t>
          </a:r>
        </a:p>
      </dgm:t>
    </dgm:pt>
    <dgm:pt modelId="{1295A32D-AB4D-45B1-B2AD-49A068FF1A68}" type="parTrans" cxnId="{96AC8C24-59DB-408F-9C49-06A1306D41FE}">
      <dgm:prSet/>
      <dgm:spPr/>
      <dgm:t>
        <a:bodyPr/>
        <a:lstStyle/>
        <a:p>
          <a:endParaRPr lang="en-US"/>
        </a:p>
      </dgm:t>
    </dgm:pt>
    <dgm:pt modelId="{F2F58A84-3390-4FC4-B99E-B41AF7B8B360}" type="sibTrans" cxnId="{96AC8C24-59DB-408F-9C49-06A1306D41FE}">
      <dgm:prSet/>
      <dgm:spPr/>
      <dgm:t>
        <a:bodyPr/>
        <a:lstStyle/>
        <a:p>
          <a:endParaRPr lang="en-US"/>
        </a:p>
      </dgm:t>
    </dgm:pt>
    <dgm:pt modelId="{4BF25D00-5001-4273-9163-4E4444C73E7E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Wrapper Method </a:t>
          </a:r>
        </a:p>
      </dgm:t>
    </dgm:pt>
    <dgm:pt modelId="{183CDA86-D2A2-4928-A147-F928D14D1C06}" type="parTrans" cxnId="{8E2520F3-2F5E-466D-A277-80567E302064}">
      <dgm:prSet/>
      <dgm:spPr/>
      <dgm:t>
        <a:bodyPr/>
        <a:lstStyle/>
        <a:p>
          <a:endParaRPr lang="en-US"/>
        </a:p>
      </dgm:t>
    </dgm:pt>
    <dgm:pt modelId="{37D10747-9458-43C7-AC03-0E39DBBB7F7E}" type="sibTrans" cxnId="{8E2520F3-2F5E-466D-A277-80567E302064}">
      <dgm:prSet/>
      <dgm:spPr/>
      <dgm:t>
        <a:bodyPr/>
        <a:lstStyle/>
        <a:p>
          <a:endParaRPr lang="en-US"/>
        </a:p>
      </dgm:t>
    </dgm:pt>
    <dgm:pt modelId="{BAFACFAD-9A15-4613-A037-82D8DBD67521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Embedded Method</a:t>
          </a:r>
        </a:p>
      </dgm:t>
    </dgm:pt>
    <dgm:pt modelId="{442DA4D6-BE69-41AB-8EDA-C1C48A27923C}" type="parTrans" cxnId="{08AD57B0-17FC-4030-8BF1-3A3F831B5ACC}">
      <dgm:prSet/>
      <dgm:spPr/>
      <dgm:t>
        <a:bodyPr/>
        <a:lstStyle/>
        <a:p>
          <a:endParaRPr lang="en-US"/>
        </a:p>
      </dgm:t>
    </dgm:pt>
    <dgm:pt modelId="{2BE2DD2E-9DE5-4486-B1E0-FC34CE8F5A02}" type="sibTrans" cxnId="{08AD57B0-17FC-4030-8BF1-3A3F831B5ACC}">
      <dgm:prSet/>
      <dgm:spPr/>
      <dgm:t>
        <a:bodyPr/>
        <a:lstStyle/>
        <a:p>
          <a:endParaRPr lang="en-US"/>
        </a:p>
      </dgm:t>
    </dgm:pt>
    <dgm:pt modelId="{95833C44-3385-4139-819A-2DE75172A37C}" type="pres">
      <dgm:prSet presAssocID="{B84BFE04-4906-4E14-853A-84C4BCBEEBB4}" presName="linearFlow" presStyleCnt="0">
        <dgm:presLayoutVars>
          <dgm:dir/>
          <dgm:resizeHandles val="exact"/>
        </dgm:presLayoutVars>
      </dgm:prSet>
      <dgm:spPr/>
    </dgm:pt>
    <dgm:pt modelId="{B513C87B-7085-4C88-916C-9A5411BC79AA}" type="pres">
      <dgm:prSet presAssocID="{DA9E470F-9653-4D90-B3A1-0463E038E828}" presName="comp" presStyleCnt="0"/>
      <dgm:spPr/>
    </dgm:pt>
    <dgm:pt modelId="{E9266122-AD3A-46C0-8A89-6E29D6D20BAB}" type="pres">
      <dgm:prSet presAssocID="{DA9E470F-9653-4D90-B3A1-0463E038E828}" presName="rect2" presStyleLbl="node1" presStyleIdx="0" presStyleCnt="3" custScaleX="231903">
        <dgm:presLayoutVars>
          <dgm:bulletEnabled val="1"/>
        </dgm:presLayoutVars>
      </dgm:prSet>
      <dgm:spPr/>
    </dgm:pt>
    <dgm:pt modelId="{5771DB36-DE7A-4B9A-B7AA-66C51A14289D}" type="pres">
      <dgm:prSet presAssocID="{DA9E470F-9653-4D90-B3A1-0463E038E828}" presName="rect1" presStyleLbl="lnNode1" presStyleIdx="0" presStyleCnt="3" custLinFactX="-37175" custLinFactNeighborX="-100000"/>
      <dgm:spPr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3506DA75-93BE-41EB-954D-14A97D817C35}" type="pres">
      <dgm:prSet presAssocID="{F2F58A84-3390-4FC4-B99E-B41AF7B8B360}" presName="sibTrans" presStyleCnt="0"/>
      <dgm:spPr/>
    </dgm:pt>
    <dgm:pt modelId="{F570D2C9-B675-40D0-94D3-22751BCEC887}" type="pres">
      <dgm:prSet presAssocID="{4BF25D00-5001-4273-9163-4E4444C73E7E}" presName="comp" presStyleCnt="0"/>
      <dgm:spPr/>
    </dgm:pt>
    <dgm:pt modelId="{618C5668-5656-469F-B314-D99AB44B1D48}" type="pres">
      <dgm:prSet presAssocID="{4BF25D00-5001-4273-9163-4E4444C73E7E}" presName="rect2" presStyleLbl="node1" presStyleIdx="1" presStyleCnt="3" custScaleX="231903" custLinFactNeighborX="-44670" custLinFactNeighborY="1703">
        <dgm:presLayoutVars>
          <dgm:bulletEnabled val="1"/>
        </dgm:presLayoutVars>
      </dgm:prSet>
      <dgm:spPr/>
    </dgm:pt>
    <dgm:pt modelId="{FB745ECC-3FA5-49FA-9765-47AA29FFC244}" type="pres">
      <dgm:prSet presAssocID="{4BF25D00-5001-4273-9163-4E4444C73E7E}" presName="rect1" presStyleLbl="lnNode1" presStyleIdx="1" presStyleCnt="3" custLinFactNeighborX="38751" custLinFactNeighborY="1703"/>
      <dgm:spPr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</dgm:spPr>
    </dgm:pt>
    <dgm:pt modelId="{631120DB-03EA-47AD-99F7-7E6E11701557}" type="pres">
      <dgm:prSet presAssocID="{37D10747-9458-43C7-AC03-0E39DBBB7F7E}" presName="sibTrans" presStyleCnt="0"/>
      <dgm:spPr/>
    </dgm:pt>
    <dgm:pt modelId="{E13963A0-3056-4E69-8475-07AC2CDD52A2}" type="pres">
      <dgm:prSet presAssocID="{BAFACFAD-9A15-4613-A037-82D8DBD67521}" presName="comp" presStyleCnt="0"/>
      <dgm:spPr/>
    </dgm:pt>
    <dgm:pt modelId="{5D8DD42E-A67A-4DD7-9C6E-3B9EBAFFA177}" type="pres">
      <dgm:prSet presAssocID="{BAFACFAD-9A15-4613-A037-82D8DBD67521}" presName="rect2" presStyleLbl="node1" presStyleIdx="2" presStyleCnt="3" custScaleX="231903">
        <dgm:presLayoutVars>
          <dgm:bulletEnabled val="1"/>
        </dgm:presLayoutVars>
      </dgm:prSet>
      <dgm:spPr/>
    </dgm:pt>
    <dgm:pt modelId="{F69601A0-7B05-4628-94B6-219AC1F9D25C}" type="pres">
      <dgm:prSet presAssocID="{BAFACFAD-9A15-4613-A037-82D8DBD67521}" presName="rect1" presStyleLbl="lnNode1" presStyleIdx="2" presStyleCnt="3" custLinFactX="-36454" custLinFactNeighborX="-100000" custLinFactNeighborY="715"/>
      <dgm:spPr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</dgm:spPr>
    </dgm:pt>
  </dgm:ptLst>
  <dgm:cxnLst>
    <dgm:cxn modelId="{96AC8C24-59DB-408F-9C49-06A1306D41FE}" srcId="{B84BFE04-4906-4E14-853A-84C4BCBEEBB4}" destId="{DA9E470F-9653-4D90-B3A1-0463E038E828}" srcOrd="0" destOrd="0" parTransId="{1295A32D-AB4D-45B1-B2AD-49A068FF1A68}" sibTransId="{F2F58A84-3390-4FC4-B99E-B41AF7B8B360}"/>
    <dgm:cxn modelId="{8C93C566-7B5E-4AC3-AB29-2D967C9AD2FA}" type="presOf" srcId="{B84BFE04-4906-4E14-853A-84C4BCBEEBB4}" destId="{95833C44-3385-4139-819A-2DE75172A37C}" srcOrd="0" destOrd="0" presId="urn:microsoft.com/office/officeart/2008/layout/AlternatingPictureBlocks"/>
    <dgm:cxn modelId="{5CDE7871-481E-47DF-957D-08AC37A30FE4}" type="presOf" srcId="{4BF25D00-5001-4273-9163-4E4444C73E7E}" destId="{618C5668-5656-469F-B314-D99AB44B1D48}" srcOrd="0" destOrd="0" presId="urn:microsoft.com/office/officeart/2008/layout/AlternatingPictureBlocks"/>
    <dgm:cxn modelId="{08AD57B0-17FC-4030-8BF1-3A3F831B5ACC}" srcId="{B84BFE04-4906-4E14-853A-84C4BCBEEBB4}" destId="{BAFACFAD-9A15-4613-A037-82D8DBD67521}" srcOrd="2" destOrd="0" parTransId="{442DA4D6-BE69-41AB-8EDA-C1C48A27923C}" sibTransId="{2BE2DD2E-9DE5-4486-B1E0-FC34CE8F5A02}"/>
    <dgm:cxn modelId="{7BB586CA-EDE8-4A7A-950F-D7773663192C}" type="presOf" srcId="{BAFACFAD-9A15-4613-A037-82D8DBD67521}" destId="{5D8DD42E-A67A-4DD7-9C6E-3B9EBAFFA177}" srcOrd="0" destOrd="0" presId="urn:microsoft.com/office/officeart/2008/layout/AlternatingPictureBlocks"/>
    <dgm:cxn modelId="{CE2C0BCC-7401-4543-9674-D739137D7625}" type="presOf" srcId="{DA9E470F-9653-4D90-B3A1-0463E038E828}" destId="{E9266122-AD3A-46C0-8A89-6E29D6D20BAB}" srcOrd="0" destOrd="0" presId="urn:microsoft.com/office/officeart/2008/layout/AlternatingPictureBlocks"/>
    <dgm:cxn modelId="{8E2520F3-2F5E-466D-A277-80567E302064}" srcId="{B84BFE04-4906-4E14-853A-84C4BCBEEBB4}" destId="{4BF25D00-5001-4273-9163-4E4444C73E7E}" srcOrd="1" destOrd="0" parTransId="{183CDA86-D2A2-4928-A147-F928D14D1C06}" sibTransId="{37D10747-9458-43C7-AC03-0E39DBBB7F7E}"/>
    <dgm:cxn modelId="{035C4904-967C-4741-BB68-82D4AA728A9E}" type="presParOf" srcId="{95833C44-3385-4139-819A-2DE75172A37C}" destId="{B513C87B-7085-4C88-916C-9A5411BC79AA}" srcOrd="0" destOrd="0" presId="urn:microsoft.com/office/officeart/2008/layout/AlternatingPictureBlocks"/>
    <dgm:cxn modelId="{4777B0F1-E169-4229-9BD0-62615BC1B0F0}" type="presParOf" srcId="{B513C87B-7085-4C88-916C-9A5411BC79AA}" destId="{E9266122-AD3A-46C0-8A89-6E29D6D20BAB}" srcOrd="0" destOrd="0" presId="urn:microsoft.com/office/officeart/2008/layout/AlternatingPictureBlocks"/>
    <dgm:cxn modelId="{4C247632-8D62-421D-9FC6-FEDD41BE83B2}" type="presParOf" srcId="{B513C87B-7085-4C88-916C-9A5411BC79AA}" destId="{5771DB36-DE7A-4B9A-B7AA-66C51A14289D}" srcOrd="1" destOrd="0" presId="urn:microsoft.com/office/officeart/2008/layout/AlternatingPictureBlocks"/>
    <dgm:cxn modelId="{C99C4B6B-059D-43A0-99A9-5A9290B6CF26}" type="presParOf" srcId="{95833C44-3385-4139-819A-2DE75172A37C}" destId="{3506DA75-93BE-41EB-954D-14A97D817C35}" srcOrd="1" destOrd="0" presId="urn:microsoft.com/office/officeart/2008/layout/AlternatingPictureBlocks"/>
    <dgm:cxn modelId="{1A9861C1-6B65-493D-88CD-DB452721C674}" type="presParOf" srcId="{95833C44-3385-4139-819A-2DE75172A37C}" destId="{F570D2C9-B675-40D0-94D3-22751BCEC887}" srcOrd="2" destOrd="0" presId="urn:microsoft.com/office/officeart/2008/layout/AlternatingPictureBlocks"/>
    <dgm:cxn modelId="{8A06E362-24D2-4348-90BE-43A798E2CF6C}" type="presParOf" srcId="{F570D2C9-B675-40D0-94D3-22751BCEC887}" destId="{618C5668-5656-469F-B314-D99AB44B1D48}" srcOrd="0" destOrd="0" presId="urn:microsoft.com/office/officeart/2008/layout/AlternatingPictureBlocks"/>
    <dgm:cxn modelId="{AB6A9922-98F6-4DC6-8F55-A5AA2404EDF4}" type="presParOf" srcId="{F570D2C9-B675-40D0-94D3-22751BCEC887}" destId="{FB745ECC-3FA5-49FA-9765-47AA29FFC244}" srcOrd="1" destOrd="0" presId="urn:microsoft.com/office/officeart/2008/layout/AlternatingPictureBlocks"/>
    <dgm:cxn modelId="{BD3DB607-77A6-402F-BDC3-357B5208A5B9}" type="presParOf" srcId="{95833C44-3385-4139-819A-2DE75172A37C}" destId="{631120DB-03EA-47AD-99F7-7E6E11701557}" srcOrd="3" destOrd="0" presId="urn:microsoft.com/office/officeart/2008/layout/AlternatingPictureBlocks"/>
    <dgm:cxn modelId="{43263879-FD07-4FE7-BA53-59EFB291D344}" type="presParOf" srcId="{95833C44-3385-4139-819A-2DE75172A37C}" destId="{E13963A0-3056-4E69-8475-07AC2CDD52A2}" srcOrd="4" destOrd="0" presId="urn:microsoft.com/office/officeart/2008/layout/AlternatingPictureBlocks"/>
    <dgm:cxn modelId="{A7D6700D-6B7E-48A1-A7BE-350C9D26AE10}" type="presParOf" srcId="{E13963A0-3056-4E69-8475-07AC2CDD52A2}" destId="{5D8DD42E-A67A-4DD7-9C6E-3B9EBAFFA177}" srcOrd="0" destOrd="0" presId="urn:microsoft.com/office/officeart/2008/layout/AlternatingPictureBlocks"/>
    <dgm:cxn modelId="{67563F37-0675-4D1E-8C80-5E8B28F45B0E}" type="presParOf" srcId="{E13963A0-3056-4E69-8475-07AC2CDD52A2}" destId="{F69601A0-7B05-4628-94B6-219AC1F9D25C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regression coefficient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oMath>
              </a14:m>
              <a:r>
                <a:rPr lang="en-US" dirty="0"/>
                <a:t> is zero</a:t>
              </a:r>
            </a:p>
          </dgm:t>
        </dgm:pt>
      </mc:Choice>
      <mc:Fallback xmlns="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regression coefficient 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dirty="0"/>
                <a:t> is zero</a:t>
              </a:r>
            </a:p>
          </dgm:t>
        </dgm:pt>
      </mc:Fallback>
    </mc:AlternateConten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absolute value of statistic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𝑡</m:t>
                  </m:r>
                  <m:r>
                    <a:rPr lang="en-US" i="1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fPr>
                    <m:num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num>
                    <m:den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</m:den>
                  </m:f>
                </m:oMath>
              </a14:m>
              <a:r>
                <a:rPr lang="en-US" dirty="0"/>
                <a:t> should be small.</a:t>
              </a:r>
            </a:p>
          </dgm:t>
        </dgm:pt>
      </mc:Choice>
      <mc:Fallback xmlns="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absolute value of statistic </a:t>
              </a:r>
              <a:r>
                <a:rPr lang="en-US" i="0">
                  <a:latin typeface="Cambria Math" panose="02040503050406030204" pitchFamily="18" charset="0"/>
                </a:rPr>
                <a:t>𝑡=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 ̂/se(𝛽 ̂ ) </a:t>
              </a:r>
              <a:r>
                <a:rPr lang="en-US" dirty="0"/>
                <a:t> should be small.</a:t>
              </a:r>
            </a:p>
          </dgm:t>
        </dgm:pt>
      </mc:Fallback>
    </mc:AlternateConten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26C831FB-0A4A-4083-A23D-60550B50804A}" type="pres">
      <dgm:prSet presAssocID="{9FEB5BFC-F5A0-45A2-9933-A1E76BA53250}" presName="ThreeNodes_1" presStyleLbl="node1" presStyleIdx="0" presStyleCnt="3">
        <dgm:presLayoutVars>
          <dgm:bulletEnabled val="1"/>
        </dgm:presLayoutVars>
      </dgm:prSet>
      <dgm:spPr/>
    </dgm:pt>
    <dgm:pt modelId="{89FB5475-C815-43A4-AA6A-73A31C74EE3B}" type="pres">
      <dgm:prSet presAssocID="{9FEB5BFC-F5A0-45A2-9933-A1E76BA53250}" presName="ThreeNodes_2" presStyleLbl="node1" presStyleIdx="1" presStyleCnt="3">
        <dgm:presLayoutVars>
          <dgm:bulletEnabled val="1"/>
        </dgm:presLayoutVars>
      </dgm:prSet>
      <dgm:spPr/>
    </dgm:pt>
    <dgm:pt modelId="{F0C249C3-ABAB-4C07-A078-13C1C01F71E4}" type="pres">
      <dgm:prSet presAssocID="{9FEB5BFC-F5A0-45A2-9933-A1E76BA53250}" presName="ThreeNodes_3" presStyleLbl="node1" presStyleIdx="2" presStyleCnt="3">
        <dgm:presLayoutVars>
          <dgm:bulletEnabled val="1"/>
        </dgm:presLayoutVars>
      </dgm:prSet>
      <dgm:spPr/>
    </dgm:pt>
    <dgm:pt modelId="{AAB8DAA4-6C11-4161-B356-9DB34530ED4C}" type="pres">
      <dgm:prSet presAssocID="{9FEB5BFC-F5A0-45A2-9933-A1E76BA53250}" presName="ThreeConn_1-2" presStyleLbl="fgAccFollowNode1" presStyleIdx="0" presStyleCnt="2">
        <dgm:presLayoutVars>
          <dgm:bulletEnabled val="1"/>
        </dgm:presLayoutVars>
      </dgm:prSet>
      <dgm:spPr/>
    </dgm:pt>
    <dgm:pt modelId="{99A7582C-D3AE-40E9-8573-DDE57BCC801C}" type="pres">
      <dgm:prSet presAssocID="{9FEB5BFC-F5A0-45A2-9933-A1E76BA53250}" presName="ThreeConn_2-3" presStyleLbl="fgAccFollowNode1" presStyleIdx="1" presStyleCnt="2">
        <dgm:presLayoutVars>
          <dgm:bulletEnabled val="1"/>
        </dgm:presLayoutVars>
      </dgm:prSet>
      <dgm:spPr/>
    </dgm:pt>
    <dgm:pt modelId="{C70CEBAF-7D5A-4552-B7CE-724D07F9DE27}" type="pres">
      <dgm:prSet presAssocID="{9FEB5BFC-F5A0-45A2-9933-A1E76BA53250}" presName="ThreeNodes_1_text" presStyleLbl="node1" presStyleIdx="2" presStyleCnt="3">
        <dgm:presLayoutVars>
          <dgm:bulletEnabled val="1"/>
        </dgm:presLayoutVars>
      </dgm:prSet>
      <dgm:spPr/>
    </dgm:pt>
    <dgm:pt modelId="{BDC7D453-D6CA-46C2-BCE9-FD06E116450F}" type="pres">
      <dgm:prSet presAssocID="{9FEB5BFC-F5A0-45A2-9933-A1E76BA53250}" presName="ThreeNodes_2_text" presStyleLbl="node1" presStyleIdx="2" presStyleCnt="3">
        <dgm:presLayoutVars>
          <dgm:bulletEnabled val="1"/>
        </dgm:presLayoutVars>
      </dgm:prSet>
      <dgm:spPr/>
    </dgm:pt>
    <dgm:pt modelId="{2C85BAAE-B2B2-4AF0-B87B-1BE88363AEF7}" type="pres">
      <dgm:prSet presAssocID="{9FEB5BFC-F5A0-45A2-9933-A1E76BA5325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23A839-6ECE-4F37-80A6-4DCD574553CC}" type="presOf" srcId="{C3D20CA2-1CC9-4DA3-AF5E-5E7D453F4852}" destId="{2C85BAAE-B2B2-4AF0-B87B-1BE88363AEF7}" srcOrd="1" destOrd="0" presId="urn:microsoft.com/office/officeart/2005/8/layout/vProcess5"/>
    <dgm:cxn modelId="{B0472F3D-C2DC-4DA2-AD50-6F8228CC2E5F}" type="presOf" srcId="{C3D20CA2-1CC9-4DA3-AF5E-5E7D453F4852}" destId="{F0C249C3-ABAB-4C07-A078-13C1C01F71E4}" srcOrd="0" destOrd="0" presId="urn:microsoft.com/office/officeart/2005/8/layout/vProcess5"/>
    <dgm:cxn modelId="{C7A52C47-191E-4C8E-B8C7-23D772B19685}" type="presOf" srcId="{77B717E9-705D-48B7-8FF6-0D0DBE290816}" destId="{26C831FB-0A4A-4083-A23D-60550B50804A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A2F5B853-B501-4690-97C8-D08A03B6CDF5}" type="presOf" srcId="{0482EA4C-F6C9-4AF8-87E1-CB158937B676}" destId="{AAB8DAA4-6C11-4161-B356-9DB34530ED4C}" srcOrd="0" destOrd="0" presId="urn:microsoft.com/office/officeart/2005/8/layout/vProcess5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2F7E0A84-D86A-4460-B967-AF182C170C1D}" type="presOf" srcId="{77B717E9-705D-48B7-8FF6-0D0DBE290816}" destId="{C70CEBAF-7D5A-4552-B7CE-724D07F9DE27}" srcOrd="1" destOrd="0" presId="urn:microsoft.com/office/officeart/2005/8/layout/vProcess5"/>
    <dgm:cxn modelId="{13848088-8D3E-4590-974B-6481C5FC2BD6}" type="presOf" srcId="{9C709685-7857-4024-B041-8428110959CB}" destId="{BDC7D453-D6CA-46C2-BCE9-FD06E116450F}" srcOrd="1" destOrd="0" presId="urn:microsoft.com/office/officeart/2005/8/layout/vProcess5"/>
    <dgm:cxn modelId="{1837C1A5-AA7F-415A-8BCF-4C6A37474966}" type="presOf" srcId="{ACE6FB42-EB59-4B67-A302-A5ABE147B887}" destId="{99A7582C-D3AE-40E9-8573-DDE57BCC801C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74284B4-5510-4A78-8FFF-6D44F59A6AE5}" type="presOf" srcId="{9C709685-7857-4024-B041-8428110959CB}" destId="{89FB5475-C815-43A4-AA6A-73A31C74EE3B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1482F6DF-FB92-4DB4-9310-BC2C752866DF}" type="presParOf" srcId="{C93D79C6-E0CD-45DC-BB29-558876D3AF12}" destId="{26C831FB-0A4A-4083-A23D-60550B50804A}" srcOrd="1" destOrd="0" presId="urn:microsoft.com/office/officeart/2005/8/layout/vProcess5"/>
    <dgm:cxn modelId="{5C89EEE0-9241-454F-B8AF-B03E95F8BD71}" type="presParOf" srcId="{C93D79C6-E0CD-45DC-BB29-558876D3AF12}" destId="{89FB5475-C815-43A4-AA6A-73A31C74EE3B}" srcOrd="2" destOrd="0" presId="urn:microsoft.com/office/officeart/2005/8/layout/vProcess5"/>
    <dgm:cxn modelId="{B31A5F84-3BA7-41F1-9231-D260F17D9615}" type="presParOf" srcId="{C93D79C6-E0CD-45DC-BB29-558876D3AF12}" destId="{F0C249C3-ABAB-4C07-A078-13C1C01F71E4}" srcOrd="3" destOrd="0" presId="urn:microsoft.com/office/officeart/2005/8/layout/vProcess5"/>
    <dgm:cxn modelId="{5842F110-2CF0-4BB1-ABA3-942387E33824}" type="presParOf" srcId="{C93D79C6-E0CD-45DC-BB29-558876D3AF12}" destId="{AAB8DAA4-6C11-4161-B356-9DB34530ED4C}" srcOrd="4" destOrd="0" presId="urn:microsoft.com/office/officeart/2005/8/layout/vProcess5"/>
    <dgm:cxn modelId="{9A56E072-A37D-4742-8A13-12E18A723F12}" type="presParOf" srcId="{C93D79C6-E0CD-45DC-BB29-558876D3AF12}" destId="{99A7582C-D3AE-40E9-8573-DDE57BCC801C}" srcOrd="5" destOrd="0" presId="urn:microsoft.com/office/officeart/2005/8/layout/vProcess5"/>
    <dgm:cxn modelId="{C941AAE4-66E0-4D0B-9FE6-7D0B93721DCD}" type="presParOf" srcId="{C93D79C6-E0CD-45DC-BB29-558876D3AF12}" destId="{C70CEBAF-7D5A-4552-B7CE-724D07F9DE27}" srcOrd="6" destOrd="0" presId="urn:microsoft.com/office/officeart/2005/8/layout/vProcess5"/>
    <dgm:cxn modelId="{7D4A5A6B-A125-42EF-9EE8-22E7FEB7E091}" type="presParOf" srcId="{C93D79C6-E0CD-45DC-BB29-558876D3AF12}" destId="{BDC7D453-D6CA-46C2-BCE9-FD06E116450F}" srcOrd="7" destOrd="0" presId="urn:microsoft.com/office/officeart/2005/8/layout/vProcess5"/>
    <dgm:cxn modelId="{FD9BAE24-04AB-420D-971E-50D5CA6F95F1}" type="presParOf" srcId="{C93D79C6-E0CD-45DC-BB29-558876D3AF12}" destId="{2C85BAAE-B2B2-4AF0-B87B-1BE88363AE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goodness-of-fit of a logistic model with the interval feature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r>
                <a:rPr lang="en-US" dirty="0"/>
                <a:t> should be the same as another logistic model without the interval feature is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𝑋</m:t>
                  </m:r>
                </m:oMath>
              </a14:m>
              <a:endParaRPr lang="en-US" dirty="0"/>
            </a:p>
          </dgm:t>
        </dgm:pt>
      </mc:Choice>
      <mc:Fallback xmlns="">
        <dgm:pt modelId="{9C709685-7857-4024-B041-8428110959CB}">
          <dgm:prSet phldrT="[Text]"/>
          <dgm:spPr/>
          <dgm:t>
            <a:bodyPr/>
            <a:lstStyle/>
            <a:p>
              <a:r>
                <a:rPr lang="en-US" dirty="0"/>
                <a:t>THEN the goodness-of-fit of a logistic model with the interval feature </a:t>
              </a:r>
              <a:r>
                <a:rPr lang="en-US" i="0">
                  <a:latin typeface="Cambria Math" panose="02040503050406030204" pitchFamily="18" charset="0"/>
                </a:rPr>
                <a:t>𝑋</a:t>
              </a:r>
              <a:r>
                <a:rPr lang="en-US" dirty="0"/>
                <a:t> should be the same as another logistic model without the interval feature is </a:t>
              </a:r>
              <a:r>
                <a:rPr lang="en-US" i="0">
                  <a:latin typeface="Cambria Math" panose="02040503050406030204" pitchFamily="18" charset="0"/>
                </a:rPr>
                <a:t>𝑋</a:t>
              </a:r>
              <a:endParaRPr lang="en-US" dirty="0"/>
            </a:p>
          </dgm:t>
        </dgm:pt>
      </mc:Fallback>
    </mc:AlternateConten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3D20CA2-1CC9-4DA3-AF5E-5E7D453F4852}">
      <dgm:prSet phldrT="[Text]"/>
      <dgm:spPr/>
      <dgm:t>
        <a:bodyPr/>
        <a:lstStyle/>
        <a:p>
          <a:r>
            <a:rPr lang="en-US" dirty="0"/>
            <a:t>THEREFORE, the Deviance statistic should be small</a:t>
          </a:r>
        </a:p>
      </dgm:t>
    </dgm:p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26C831FB-0A4A-4083-A23D-60550B50804A}" type="pres">
      <dgm:prSet presAssocID="{9FEB5BFC-F5A0-45A2-9933-A1E76BA53250}" presName="ThreeNodes_1" presStyleLbl="node1" presStyleIdx="0" presStyleCnt="3">
        <dgm:presLayoutVars>
          <dgm:bulletEnabled val="1"/>
        </dgm:presLayoutVars>
      </dgm:prSet>
      <dgm:spPr/>
    </dgm:pt>
    <dgm:pt modelId="{89FB5475-C815-43A4-AA6A-73A31C74EE3B}" type="pres">
      <dgm:prSet presAssocID="{9FEB5BFC-F5A0-45A2-9933-A1E76BA53250}" presName="ThreeNodes_2" presStyleLbl="node1" presStyleIdx="1" presStyleCnt="3">
        <dgm:presLayoutVars>
          <dgm:bulletEnabled val="1"/>
        </dgm:presLayoutVars>
      </dgm:prSet>
      <dgm:spPr/>
    </dgm:pt>
    <dgm:pt modelId="{F0C249C3-ABAB-4C07-A078-13C1C01F71E4}" type="pres">
      <dgm:prSet presAssocID="{9FEB5BFC-F5A0-45A2-9933-A1E76BA53250}" presName="ThreeNodes_3" presStyleLbl="node1" presStyleIdx="2" presStyleCnt="3">
        <dgm:presLayoutVars>
          <dgm:bulletEnabled val="1"/>
        </dgm:presLayoutVars>
      </dgm:prSet>
      <dgm:spPr/>
    </dgm:pt>
    <dgm:pt modelId="{AAB8DAA4-6C11-4161-B356-9DB34530ED4C}" type="pres">
      <dgm:prSet presAssocID="{9FEB5BFC-F5A0-45A2-9933-A1E76BA53250}" presName="ThreeConn_1-2" presStyleLbl="fgAccFollowNode1" presStyleIdx="0" presStyleCnt="2">
        <dgm:presLayoutVars>
          <dgm:bulletEnabled val="1"/>
        </dgm:presLayoutVars>
      </dgm:prSet>
      <dgm:spPr/>
    </dgm:pt>
    <dgm:pt modelId="{99A7582C-D3AE-40E9-8573-DDE57BCC801C}" type="pres">
      <dgm:prSet presAssocID="{9FEB5BFC-F5A0-45A2-9933-A1E76BA53250}" presName="ThreeConn_2-3" presStyleLbl="fgAccFollowNode1" presStyleIdx="1" presStyleCnt="2">
        <dgm:presLayoutVars>
          <dgm:bulletEnabled val="1"/>
        </dgm:presLayoutVars>
      </dgm:prSet>
      <dgm:spPr/>
    </dgm:pt>
    <dgm:pt modelId="{C70CEBAF-7D5A-4552-B7CE-724D07F9DE27}" type="pres">
      <dgm:prSet presAssocID="{9FEB5BFC-F5A0-45A2-9933-A1E76BA53250}" presName="ThreeNodes_1_text" presStyleLbl="node1" presStyleIdx="2" presStyleCnt="3">
        <dgm:presLayoutVars>
          <dgm:bulletEnabled val="1"/>
        </dgm:presLayoutVars>
      </dgm:prSet>
      <dgm:spPr/>
    </dgm:pt>
    <dgm:pt modelId="{BDC7D453-D6CA-46C2-BCE9-FD06E116450F}" type="pres">
      <dgm:prSet presAssocID="{9FEB5BFC-F5A0-45A2-9933-A1E76BA53250}" presName="ThreeNodes_2_text" presStyleLbl="node1" presStyleIdx="2" presStyleCnt="3">
        <dgm:presLayoutVars>
          <dgm:bulletEnabled val="1"/>
        </dgm:presLayoutVars>
      </dgm:prSet>
      <dgm:spPr/>
    </dgm:pt>
    <dgm:pt modelId="{2C85BAAE-B2B2-4AF0-B87B-1BE88363AEF7}" type="pres">
      <dgm:prSet presAssocID="{9FEB5BFC-F5A0-45A2-9933-A1E76BA5325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123A839-6ECE-4F37-80A6-4DCD574553CC}" type="presOf" srcId="{C3D20CA2-1CC9-4DA3-AF5E-5E7D453F4852}" destId="{2C85BAAE-B2B2-4AF0-B87B-1BE88363AEF7}" srcOrd="1" destOrd="0" presId="urn:microsoft.com/office/officeart/2005/8/layout/vProcess5"/>
    <dgm:cxn modelId="{B0472F3D-C2DC-4DA2-AD50-6F8228CC2E5F}" type="presOf" srcId="{C3D20CA2-1CC9-4DA3-AF5E-5E7D453F4852}" destId="{F0C249C3-ABAB-4C07-A078-13C1C01F71E4}" srcOrd="0" destOrd="0" presId="urn:microsoft.com/office/officeart/2005/8/layout/vProcess5"/>
    <dgm:cxn modelId="{C7A52C47-191E-4C8E-B8C7-23D772B19685}" type="presOf" srcId="{77B717E9-705D-48B7-8FF6-0D0DBE290816}" destId="{26C831FB-0A4A-4083-A23D-60550B50804A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A2F5B853-B501-4690-97C8-D08A03B6CDF5}" type="presOf" srcId="{0482EA4C-F6C9-4AF8-87E1-CB158937B676}" destId="{AAB8DAA4-6C11-4161-B356-9DB34530ED4C}" srcOrd="0" destOrd="0" presId="urn:microsoft.com/office/officeart/2005/8/layout/vProcess5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2F7E0A84-D86A-4460-B967-AF182C170C1D}" type="presOf" srcId="{77B717E9-705D-48B7-8FF6-0D0DBE290816}" destId="{C70CEBAF-7D5A-4552-B7CE-724D07F9DE27}" srcOrd="1" destOrd="0" presId="urn:microsoft.com/office/officeart/2005/8/layout/vProcess5"/>
    <dgm:cxn modelId="{13848088-8D3E-4590-974B-6481C5FC2BD6}" type="presOf" srcId="{9C709685-7857-4024-B041-8428110959CB}" destId="{BDC7D453-D6CA-46C2-BCE9-FD06E116450F}" srcOrd="1" destOrd="0" presId="urn:microsoft.com/office/officeart/2005/8/layout/vProcess5"/>
    <dgm:cxn modelId="{1837C1A5-AA7F-415A-8BCF-4C6A37474966}" type="presOf" srcId="{ACE6FB42-EB59-4B67-A302-A5ABE147B887}" destId="{99A7582C-D3AE-40E9-8573-DDE57BCC801C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74284B4-5510-4A78-8FFF-6D44F59A6AE5}" type="presOf" srcId="{9C709685-7857-4024-B041-8428110959CB}" destId="{89FB5475-C815-43A4-AA6A-73A31C74EE3B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1482F6DF-FB92-4DB4-9310-BC2C752866DF}" type="presParOf" srcId="{C93D79C6-E0CD-45DC-BB29-558876D3AF12}" destId="{26C831FB-0A4A-4083-A23D-60550B50804A}" srcOrd="1" destOrd="0" presId="urn:microsoft.com/office/officeart/2005/8/layout/vProcess5"/>
    <dgm:cxn modelId="{5C89EEE0-9241-454F-B8AF-B03E95F8BD71}" type="presParOf" srcId="{C93D79C6-E0CD-45DC-BB29-558876D3AF12}" destId="{89FB5475-C815-43A4-AA6A-73A31C74EE3B}" srcOrd="2" destOrd="0" presId="urn:microsoft.com/office/officeart/2005/8/layout/vProcess5"/>
    <dgm:cxn modelId="{B31A5F84-3BA7-41F1-9231-D260F17D9615}" type="presParOf" srcId="{C93D79C6-E0CD-45DC-BB29-558876D3AF12}" destId="{F0C249C3-ABAB-4C07-A078-13C1C01F71E4}" srcOrd="3" destOrd="0" presId="urn:microsoft.com/office/officeart/2005/8/layout/vProcess5"/>
    <dgm:cxn modelId="{5842F110-2CF0-4BB1-ABA3-942387E33824}" type="presParOf" srcId="{C93D79C6-E0CD-45DC-BB29-558876D3AF12}" destId="{AAB8DAA4-6C11-4161-B356-9DB34530ED4C}" srcOrd="4" destOrd="0" presId="urn:microsoft.com/office/officeart/2005/8/layout/vProcess5"/>
    <dgm:cxn modelId="{9A56E072-A37D-4742-8A13-12E18A723F12}" type="presParOf" srcId="{C93D79C6-E0CD-45DC-BB29-558876D3AF12}" destId="{99A7582C-D3AE-40E9-8573-DDE57BCC801C}" srcOrd="5" destOrd="0" presId="urn:microsoft.com/office/officeart/2005/8/layout/vProcess5"/>
    <dgm:cxn modelId="{C941AAE4-66E0-4D0B-9FE6-7D0B93721DCD}" type="presParOf" srcId="{C93D79C6-E0CD-45DC-BB29-558876D3AF12}" destId="{C70CEBAF-7D5A-4552-B7CE-724D07F9DE27}" srcOrd="6" destOrd="0" presId="urn:microsoft.com/office/officeart/2005/8/layout/vProcess5"/>
    <dgm:cxn modelId="{7D4A5A6B-A125-42EF-9EE8-22E7FEB7E091}" type="presParOf" srcId="{C93D79C6-E0CD-45DC-BB29-558876D3AF12}" destId="{BDC7D453-D6CA-46C2-BCE9-FD06E116450F}" srcOrd="7" destOrd="0" presId="urn:microsoft.com/office/officeart/2005/8/layout/vProcess5"/>
    <dgm:cxn modelId="{FD9BAE24-04AB-420D-971E-50D5CA6F95F1}" type="presParOf" srcId="{C93D79C6-E0CD-45DC-BB29-558876D3AF12}" destId="{2C85BAAE-B2B2-4AF0-B87B-1BE88363AEF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F07D628-F251-4678-8457-E5834A5D847A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A7A7B2-F0F6-4E35-A231-A4CB93DF31EB}">
      <dgm:prSet phldrT="[Text]"/>
      <dgm:spPr/>
      <dgm:t>
        <a:bodyPr/>
        <a:lstStyle/>
        <a:p>
          <a:r>
            <a:rPr lang="en-US" dirty="0"/>
            <a:t>Categorical Feature: REASON, JOB, DEROG, DELINQ, and  NINQ</a:t>
          </a:r>
        </a:p>
        <a:p>
          <a:r>
            <a:rPr lang="en-US" dirty="0"/>
            <a:t>Interval Feature: LOAN, MORTDUE, VALUE, YOJ, CLAGE, CLNO, and DEBTINC</a:t>
          </a:r>
        </a:p>
      </dgm:t>
    </dgm:pt>
    <dgm:pt modelId="{57DA1062-102A-4250-929D-3C31B5AE8CEB}" type="parTrans" cxnId="{65A875AA-F991-48AE-904E-F6E049E34740}">
      <dgm:prSet/>
      <dgm:spPr/>
      <dgm:t>
        <a:bodyPr/>
        <a:lstStyle/>
        <a:p>
          <a:endParaRPr lang="en-US"/>
        </a:p>
      </dgm:t>
    </dgm:pt>
    <dgm:pt modelId="{5BA041B4-F5FB-42CE-9E89-02BD32E199E5}" type="sibTrans" cxnId="{65A875AA-F991-48AE-904E-F6E049E34740}">
      <dgm:prSet/>
      <dgm:spPr/>
      <dgm:t>
        <a:bodyPr/>
        <a:lstStyle/>
        <a:p>
          <a:endParaRPr lang="en-US"/>
        </a:p>
      </dgm:t>
    </dgm:pt>
    <dgm:pt modelId="{C128BD6B-A40A-4634-8656-68CFA05B4652}">
      <dgm:prSet phldrT="[Text]"/>
      <dgm:spPr/>
      <dgm:t>
        <a:bodyPr/>
        <a:lstStyle/>
        <a:p>
          <a:r>
            <a:rPr lang="en-US" dirty="0"/>
            <a:t>5,960 records, 13 variables read from hmeq.csv</a:t>
          </a:r>
        </a:p>
        <a:p>
          <a:r>
            <a:rPr lang="en-US" dirty="0"/>
            <a:t>3,364 complete records analyzed</a:t>
          </a:r>
        </a:p>
      </dgm:t>
    </dgm:pt>
    <dgm:pt modelId="{1251E175-0A37-4FFF-8FE0-E43938A9AD8F}" type="parTrans" cxnId="{DEB88826-315C-4B2B-9554-EADE1049C4F5}">
      <dgm:prSet/>
      <dgm:spPr/>
      <dgm:t>
        <a:bodyPr/>
        <a:lstStyle/>
        <a:p>
          <a:endParaRPr lang="en-US"/>
        </a:p>
      </dgm:t>
    </dgm:pt>
    <dgm:pt modelId="{AC6B3036-A3FD-4A30-9668-A1A1312B6CB8}" type="sibTrans" cxnId="{DEB88826-315C-4B2B-9554-EADE1049C4F5}">
      <dgm:prSet/>
      <dgm:spPr/>
      <dgm:t>
        <a:bodyPr/>
        <a:lstStyle/>
        <a:p>
          <a:endParaRPr lang="en-US"/>
        </a:p>
      </dgm:t>
    </dgm:pt>
    <dgm:pt modelId="{EF41C28B-ED42-4286-981F-F7F679F5260E}">
      <dgm:prSet phldrT="[Text]"/>
      <dgm:spPr/>
      <dgm:t>
        <a:bodyPr/>
        <a:lstStyle/>
        <a:p>
          <a:r>
            <a:rPr lang="en-US" dirty="0"/>
            <a:t>Chi-square Test for categorical features</a:t>
          </a:r>
        </a:p>
      </dgm:t>
    </dgm:pt>
    <dgm:pt modelId="{698EAEE2-3612-4F34-BF78-46E011C868BB}" type="parTrans" cxnId="{9F5BCA17-F3CD-4722-A2C3-06C6659EB0AA}">
      <dgm:prSet/>
      <dgm:spPr/>
      <dgm:t>
        <a:bodyPr/>
        <a:lstStyle/>
        <a:p>
          <a:endParaRPr lang="en-US"/>
        </a:p>
      </dgm:t>
    </dgm:pt>
    <dgm:pt modelId="{15827222-39A8-4A47-BD02-05D96717469C}" type="sibTrans" cxnId="{9F5BCA17-F3CD-4722-A2C3-06C6659EB0AA}">
      <dgm:prSet/>
      <dgm:spPr/>
      <dgm:t>
        <a:bodyPr/>
        <a:lstStyle/>
        <a:p>
          <a:endParaRPr lang="en-US"/>
        </a:p>
      </dgm:t>
    </dgm:pt>
    <dgm:pt modelId="{9D0E9962-5C64-406F-8A00-72F6EFD15459}">
      <dgm:prSet phldrT="[Text]"/>
      <dgm:spPr/>
      <dgm:t>
        <a:bodyPr/>
        <a:lstStyle/>
        <a:p>
          <a:r>
            <a:rPr lang="en-US" dirty="0"/>
            <a:t>Deviance Test for Interval Feature</a:t>
          </a:r>
        </a:p>
      </dgm:t>
    </dgm:pt>
    <dgm:pt modelId="{38562890-13C3-49CB-A260-C248E0655EF1}" type="parTrans" cxnId="{3DBE2046-9567-43B0-9553-7FF9BD3187D8}">
      <dgm:prSet/>
      <dgm:spPr/>
      <dgm:t>
        <a:bodyPr/>
        <a:lstStyle/>
        <a:p>
          <a:endParaRPr lang="en-US"/>
        </a:p>
      </dgm:t>
    </dgm:pt>
    <dgm:pt modelId="{1C14FEC1-770E-4C79-8741-146AA18B4344}" type="sibTrans" cxnId="{3DBE2046-9567-43B0-9553-7FF9BD3187D8}">
      <dgm:prSet/>
      <dgm:spPr/>
      <dgm:t>
        <a:bodyPr/>
        <a:lstStyle/>
        <a:p>
          <a:endParaRPr lang="en-US"/>
        </a:p>
      </dgm:t>
    </dgm:pt>
    <dgm:pt modelId="{C02EFC9F-657F-4DA8-957D-FEB507130EE4}">
      <dgm:prSet phldrT="[Text]"/>
      <dgm:spPr/>
      <dgm:t>
        <a:bodyPr/>
        <a:lstStyle/>
        <a:p>
          <a:r>
            <a:rPr lang="en-US" dirty="0"/>
            <a:t>Categorical Target Variable: BAD</a:t>
          </a:r>
        </a:p>
      </dgm:t>
    </dgm:pt>
    <dgm:pt modelId="{E1DC9290-D7AB-4D27-A6CA-4EE19F99065C}" type="parTrans" cxnId="{347EA486-3D39-4982-9B71-B26D58B8AAF7}">
      <dgm:prSet/>
      <dgm:spPr/>
      <dgm:t>
        <a:bodyPr/>
        <a:lstStyle/>
        <a:p>
          <a:endParaRPr lang="en-US"/>
        </a:p>
      </dgm:t>
    </dgm:pt>
    <dgm:pt modelId="{115D88E6-A539-46DF-974F-306A5A43FF67}" type="sibTrans" cxnId="{347EA486-3D39-4982-9B71-B26D58B8AAF7}">
      <dgm:prSet/>
      <dgm:spPr/>
      <dgm:t>
        <a:bodyPr/>
        <a:lstStyle/>
        <a:p>
          <a:endParaRPr lang="en-US"/>
        </a:p>
      </dgm:t>
    </dgm:pt>
    <dgm:pt modelId="{E1911CF5-C5AF-4F00-B922-7C143AB7D8D7}">
      <dgm:prSet phldrT="[Text]"/>
      <dgm:spPr/>
      <dgm:t>
        <a:bodyPr/>
        <a:lstStyle/>
        <a:p>
          <a:r>
            <a:rPr lang="en-US" dirty="0"/>
            <a:t>Ranking based on Significance </a:t>
          </a:r>
        </a:p>
      </dgm:t>
    </dgm:pt>
    <dgm:pt modelId="{3A8F42F0-647D-4E07-ACEF-8EFF7A656536}" type="parTrans" cxnId="{85761F8D-FCA8-4FAF-A977-F2385DEECA6A}">
      <dgm:prSet/>
      <dgm:spPr/>
      <dgm:t>
        <a:bodyPr/>
        <a:lstStyle/>
        <a:p>
          <a:endParaRPr lang="en-US"/>
        </a:p>
      </dgm:t>
    </dgm:pt>
    <dgm:pt modelId="{2061E3C9-1F1C-4658-8B51-75ADDCEE9D3A}" type="sibTrans" cxnId="{85761F8D-FCA8-4FAF-A977-F2385DEECA6A}">
      <dgm:prSet/>
      <dgm:spPr/>
      <dgm:t>
        <a:bodyPr/>
        <a:lstStyle/>
        <a:p>
          <a:endParaRPr lang="en-US"/>
        </a:p>
      </dgm:t>
    </dgm:pt>
    <dgm:pt modelId="{1416482C-C9D9-48D2-86DC-3158EB130845}" type="pres">
      <dgm:prSet presAssocID="{BF07D628-F251-4678-8457-E5834A5D847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D7E26A-7CE8-4AD4-BAD0-A348A64DF3E2}" type="pres">
      <dgm:prSet presAssocID="{7FA7A7B2-F0F6-4E35-A231-A4CB93DF31EB}" presName="vertOne" presStyleCnt="0"/>
      <dgm:spPr/>
    </dgm:pt>
    <dgm:pt modelId="{A9127F82-613C-45D1-A9A9-58098E6F8494}" type="pres">
      <dgm:prSet presAssocID="{7FA7A7B2-F0F6-4E35-A231-A4CB93DF31EB}" presName="txOne" presStyleLbl="node0" presStyleIdx="0" presStyleCnt="1">
        <dgm:presLayoutVars>
          <dgm:chPref val="3"/>
        </dgm:presLayoutVars>
      </dgm:prSet>
      <dgm:spPr/>
    </dgm:pt>
    <dgm:pt modelId="{F597F348-21D9-471B-9653-8F0FE3C52866}" type="pres">
      <dgm:prSet presAssocID="{7FA7A7B2-F0F6-4E35-A231-A4CB93DF31EB}" presName="parTransOne" presStyleCnt="0"/>
      <dgm:spPr/>
    </dgm:pt>
    <dgm:pt modelId="{17A3D0F6-B639-4211-87F9-5C5446F5F2F8}" type="pres">
      <dgm:prSet presAssocID="{7FA7A7B2-F0F6-4E35-A231-A4CB93DF31EB}" presName="horzOne" presStyleCnt="0"/>
      <dgm:spPr/>
    </dgm:pt>
    <dgm:pt modelId="{92C5F3AC-9828-4652-B72A-B105D09B9695}" type="pres">
      <dgm:prSet presAssocID="{C128BD6B-A40A-4634-8656-68CFA05B4652}" presName="vertTwo" presStyleCnt="0"/>
      <dgm:spPr/>
    </dgm:pt>
    <dgm:pt modelId="{DB6E740B-7502-4997-AE65-F97B91E2E9DC}" type="pres">
      <dgm:prSet presAssocID="{C128BD6B-A40A-4634-8656-68CFA05B4652}" presName="txTwo" presStyleLbl="node2" presStyleIdx="0" presStyleCnt="2">
        <dgm:presLayoutVars>
          <dgm:chPref val="3"/>
        </dgm:presLayoutVars>
      </dgm:prSet>
      <dgm:spPr/>
    </dgm:pt>
    <dgm:pt modelId="{E6EA5E2A-8269-4DF6-9B0F-6934F417A7C5}" type="pres">
      <dgm:prSet presAssocID="{C128BD6B-A40A-4634-8656-68CFA05B4652}" presName="parTransTwo" presStyleCnt="0"/>
      <dgm:spPr/>
    </dgm:pt>
    <dgm:pt modelId="{55D8F432-68A2-4366-B9FB-A8211EA47F19}" type="pres">
      <dgm:prSet presAssocID="{C128BD6B-A40A-4634-8656-68CFA05B4652}" presName="horzTwo" presStyleCnt="0"/>
      <dgm:spPr/>
    </dgm:pt>
    <dgm:pt modelId="{F191EFAC-0447-44E5-BFA5-D1207BD380E6}" type="pres">
      <dgm:prSet presAssocID="{EF41C28B-ED42-4286-981F-F7F679F5260E}" presName="vertThree" presStyleCnt="0"/>
      <dgm:spPr/>
    </dgm:pt>
    <dgm:pt modelId="{333086B5-E0E4-4188-B497-E588A391F84C}" type="pres">
      <dgm:prSet presAssocID="{EF41C28B-ED42-4286-981F-F7F679F5260E}" presName="txThree" presStyleLbl="node3" presStyleIdx="0" presStyleCnt="3">
        <dgm:presLayoutVars>
          <dgm:chPref val="3"/>
        </dgm:presLayoutVars>
      </dgm:prSet>
      <dgm:spPr/>
    </dgm:pt>
    <dgm:pt modelId="{5CCBB3B9-6FF2-450C-936E-178D6D8C0CB1}" type="pres">
      <dgm:prSet presAssocID="{EF41C28B-ED42-4286-981F-F7F679F5260E}" presName="horzThree" presStyleCnt="0"/>
      <dgm:spPr/>
    </dgm:pt>
    <dgm:pt modelId="{B640F6CF-E24A-4853-A701-37D5E22D1D47}" type="pres">
      <dgm:prSet presAssocID="{15827222-39A8-4A47-BD02-05D96717469C}" presName="sibSpaceThree" presStyleCnt="0"/>
      <dgm:spPr/>
    </dgm:pt>
    <dgm:pt modelId="{311D449E-1244-473A-814E-AF548D5AA182}" type="pres">
      <dgm:prSet presAssocID="{9D0E9962-5C64-406F-8A00-72F6EFD15459}" presName="vertThree" presStyleCnt="0"/>
      <dgm:spPr/>
    </dgm:pt>
    <dgm:pt modelId="{3A360BD5-86D5-439F-BEF8-269F36AB6DE2}" type="pres">
      <dgm:prSet presAssocID="{9D0E9962-5C64-406F-8A00-72F6EFD15459}" presName="txThree" presStyleLbl="node3" presStyleIdx="1" presStyleCnt="3">
        <dgm:presLayoutVars>
          <dgm:chPref val="3"/>
        </dgm:presLayoutVars>
      </dgm:prSet>
      <dgm:spPr/>
    </dgm:pt>
    <dgm:pt modelId="{E32D1871-BB23-4757-A6FE-C7C0C3E069F8}" type="pres">
      <dgm:prSet presAssocID="{9D0E9962-5C64-406F-8A00-72F6EFD15459}" presName="horzThree" presStyleCnt="0"/>
      <dgm:spPr/>
    </dgm:pt>
    <dgm:pt modelId="{FDB1550A-CFFE-48C4-B15E-CB5C99E1B065}" type="pres">
      <dgm:prSet presAssocID="{AC6B3036-A3FD-4A30-9668-A1A1312B6CB8}" presName="sibSpaceTwo" presStyleCnt="0"/>
      <dgm:spPr/>
    </dgm:pt>
    <dgm:pt modelId="{B3E8117D-A873-46FF-BB58-544EBE6DB679}" type="pres">
      <dgm:prSet presAssocID="{C02EFC9F-657F-4DA8-957D-FEB507130EE4}" presName="vertTwo" presStyleCnt="0"/>
      <dgm:spPr/>
    </dgm:pt>
    <dgm:pt modelId="{4274DF82-32B6-422B-A5D2-B52B22882883}" type="pres">
      <dgm:prSet presAssocID="{C02EFC9F-657F-4DA8-957D-FEB507130EE4}" presName="txTwo" presStyleLbl="node2" presStyleIdx="1" presStyleCnt="2">
        <dgm:presLayoutVars>
          <dgm:chPref val="3"/>
        </dgm:presLayoutVars>
      </dgm:prSet>
      <dgm:spPr/>
    </dgm:pt>
    <dgm:pt modelId="{81531054-AA4A-4834-B6A9-5500F8C7862D}" type="pres">
      <dgm:prSet presAssocID="{C02EFC9F-657F-4DA8-957D-FEB507130EE4}" presName="parTransTwo" presStyleCnt="0"/>
      <dgm:spPr/>
    </dgm:pt>
    <dgm:pt modelId="{7E16FCA6-6DFB-4386-AB5F-F6EF1B1B9659}" type="pres">
      <dgm:prSet presAssocID="{C02EFC9F-657F-4DA8-957D-FEB507130EE4}" presName="horzTwo" presStyleCnt="0"/>
      <dgm:spPr/>
    </dgm:pt>
    <dgm:pt modelId="{CF98B4A4-2B0B-4228-8BDE-456486EE6143}" type="pres">
      <dgm:prSet presAssocID="{E1911CF5-C5AF-4F00-B922-7C143AB7D8D7}" presName="vertThree" presStyleCnt="0"/>
      <dgm:spPr/>
    </dgm:pt>
    <dgm:pt modelId="{9443A7D2-CC3D-413F-929F-C4FEA4AB0195}" type="pres">
      <dgm:prSet presAssocID="{E1911CF5-C5AF-4F00-B922-7C143AB7D8D7}" presName="txThree" presStyleLbl="node3" presStyleIdx="2" presStyleCnt="3">
        <dgm:presLayoutVars>
          <dgm:chPref val="3"/>
        </dgm:presLayoutVars>
      </dgm:prSet>
      <dgm:spPr/>
    </dgm:pt>
    <dgm:pt modelId="{BF43CC73-3140-4BBE-9ED3-AD7526F0CED4}" type="pres">
      <dgm:prSet presAssocID="{E1911CF5-C5AF-4F00-B922-7C143AB7D8D7}" presName="horzThree" presStyleCnt="0"/>
      <dgm:spPr/>
    </dgm:pt>
  </dgm:ptLst>
  <dgm:cxnLst>
    <dgm:cxn modelId="{3F92D502-D513-41ED-8435-3AAF56DD3B40}" type="presOf" srcId="{EF41C28B-ED42-4286-981F-F7F679F5260E}" destId="{333086B5-E0E4-4188-B497-E588A391F84C}" srcOrd="0" destOrd="0" presId="urn:microsoft.com/office/officeart/2005/8/layout/hierarchy4"/>
    <dgm:cxn modelId="{9F5BCA17-F3CD-4722-A2C3-06C6659EB0AA}" srcId="{C128BD6B-A40A-4634-8656-68CFA05B4652}" destId="{EF41C28B-ED42-4286-981F-F7F679F5260E}" srcOrd="0" destOrd="0" parTransId="{698EAEE2-3612-4F34-BF78-46E011C868BB}" sibTransId="{15827222-39A8-4A47-BD02-05D96717469C}"/>
    <dgm:cxn modelId="{DEB88826-315C-4B2B-9554-EADE1049C4F5}" srcId="{7FA7A7B2-F0F6-4E35-A231-A4CB93DF31EB}" destId="{C128BD6B-A40A-4634-8656-68CFA05B4652}" srcOrd="0" destOrd="0" parTransId="{1251E175-0A37-4FFF-8FE0-E43938A9AD8F}" sibTransId="{AC6B3036-A3FD-4A30-9668-A1A1312B6CB8}"/>
    <dgm:cxn modelId="{59201327-49A6-4D2F-8867-2B9A131BCCAA}" type="presOf" srcId="{BF07D628-F251-4678-8457-E5834A5D847A}" destId="{1416482C-C9D9-48D2-86DC-3158EB130845}" srcOrd="0" destOrd="0" presId="urn:microsoft.com/office/officeart/2005/8/layout/hierarchy4"/>
    <dgm:cxn modelId="{3DBE2046-9567-43B0-9553-7FF9BD3187D8}" srcId="{C128BD6B-A40A-4634-8656-68CFA05B4652}" destId="{9D0E9962-5C64-406F-8A00-72F6EFD15459}" srcOrd="1" destOrd="0" parTransId="{38562890-13C3-49CB-A260-C248E0655EF1}" sibTransId="{1C14FEC1-770E-4C79-8741-146AA18B4344}"/>
    <dgm:cxn modelId="{800D5752-F8FF-4900-8426-8BCD6579EE23}" type="presOf" srcId="{9D0E9962-5C64-406F-8A00-72F6EFD15459}" destId="{3A360BD5-86D5-439F-BEF8-269F36AB6DE2}" srcOrd="0" destOrd="0" presId="urn:microsoft.com/office/officeart/2005/8/layout/hierarchy4"/>
    <dgm:cxn modelId="{58236784-DD2F-40C9-B413-377B1C4F2A7D}" type="presOf" srcId="{C128BD6B-A40A-4634-8656-68CFA05B4652}" destId="{DB6E740B-7502-4997-AE65-F97B91E2E9DC}" srcOrd="0" destOrd="0" presId="urn:microsoft.com/office/officeart/2005/8/layout/hierarchy4"/>
    <dgm:cxn modelId="{347EA486-3D39-4982-9B71-B26D58B8AAF7}" srcId="{7FA7A7B2-F0F6-4E35-A231-A4CB93DF31EB}" destId="{C02EFC9F-657F-4DA8-957D-FEB507130EE4}" srcOrd="1" destOrd="0" parTransId="{E1DC9290-D7AB-4D27-A6CA-4EE19F99065C}" sibTransId="{115D88E6-A539-46DF-974F-306A5A43FF67}"/>
    <dgm:cxn modelId="{85761F8D-FCA8-4FAF-A977-F2385DEECA6A}" srcId="{C02EFC9F-657F-4DA8-957D-FEB507130EE4}" destId="{E1911CF5-C5AF-4F00-B922-7C143AB7D8D7}" srcOrd="0" destOrd="0" parTransId="{3A8F42F0-647D-4E07-ACEF-8EFF7A656536}" sibTransId="{2061E3C9-1F1C-4658-8B51-75ADDCEE9D3A}"/>
    <dgm:cxn modelId="{3ED3439C-318B-4CD6-B61A-369FA58C07B9}" type="presOf" srcId="{7FA7A7B2-F0F6-4E35-A231-A4CB93DF31EB}" destId="{A9127F82-613C-45D1-A9A9-58098E6F8494}" srcOrd="0" destOrd="0" presId="urn:microsoft.com/office/officeart/2005/8/layout/hierarchy4"/>
    <dgm:cxn modelId="{65A875AA-F991-48AE-904E-F6E049E34740}" srcId="{BF07D628-F251-4678-8457-E5834A5D847A}" destId="{7FA7A7B2-F0F6-4E35-A231-A4CB93DF31EB}" srcOrd="0" destOrd="0" parTransId="{57DA1062-102A-4250-929D-3C31B5AE8CEB}" sibTransId="{5BA041B4-F5FB-42CE-9E89-02BD32E199E5}"/>
    <dgm:cxn modelId="{5EF86BAF-1D64-469D-97BC-B047B4FACB38}" type="presOf" srcId="{E1911CF5-C5AF-4F00-B922-7C143AB7D8D7}" destId="{9443A7D2-CC3D-413F-929F-C4FEA4AB0195}" srcOrd="0" destOrd="0" presId="urn:microsoft.com/office/officeart/2005/8/layout/hierarchy4"/>
    <dgm:cxn modelId="{887CF5DB-A2BA-4F9B-BE71-BD7F43282D63}" type="presOf" srcId="{C02EFC9F-657F-4DA8-957D-FEB507130EE4}" destId="{4274DF82-32B6-422B-A5D2-B52B22882883}" srcOrd="0" destOrd="0" presId="urn:microsoft.com/office/officeart/2005/8/layout/hierarchy4"/>
    <dgm:cxn modelId="{C82A8B3E-57D9-4167-AA6F-D731A274ACB6}" type="presParOf" srcId="{1416482C-C9D9-48D2-86DC-3158EB130845}" destId="{E0D7E26A-7CE8-4AD4-BAD0-A348A64DF3E2}" srcOrd="0" destOrd="0" presId="urn:microsoft.com/office/officeart/2005/8/layout/hierarchy4"/>
    <dgm:cxn modelId="{A155AB44-B589-4378-BFCC-3178492CE5F8}" type="presParOf" srcId="{E0D7E26A-7CE8-4AD4-BAD0-A348A64DF3E2}" destId="{A9127F82-613C-45D1-A9A9-58098E6F8494}" srcOrd="0" destOrd="0" presId="urn:microsoft.com/office/officeart/2005/8/layout/hierarchy4"/>
    <dgm:cxn modelId="{42699DBF-DBCD-402E-B065-F44A53A86773}" type="presParOf" srcId="{E0D7E26A-7CE8-4AD4-BAD0-A348A64DF3E2}" destId="{F597F348-21D9-471B-9653-8F0FE3C52866}" srcOrd="1" destOrd="0" presId="urn:microsoft.com/office/officeart/2005/8/layout/hierarchy4"/>
    <dgm:cxn modelId="{6183B706-92AF-4EA3-AAAD-162F6FD9290E}" type="presParOf" srcId="{E0D7E26A-7CE8-4AD4-BAD0-A348A64DF3E2}" destId="{17A3D0F6-B639-4211-87F9-5C5446F5F2F8}" srcOrd="2" destOrd="0" presId="urn:microsoft.com/office/officeart/2005/8/layout/hierarchy4"/>
    <dgm:cxn modelId="{DF96DC72-AC66-4B9F-BA9A-308EC476ED04}" type="presParOf" srcId="{17A3D0F6-B639-4211-87F9-5C5446F5F2F8}" destId="{92C5F3AC-9828-4652-B72A-B105D09B9695}" srcOrd="0" destOrd="0" presId="urn:microsoft.com/office/officeart/2005/8/layout/hierarchy4"/>
    <dgm:cxn modelId="{F0B37027-CDCF-4F92-A068-542C2D189503}" type="presParOf" srcId="{92C5F3AC-9828-4652-B72A-B105D09B9695}" destId="{DB6E740B-7502-4997-AE65-F97B91E2E9DC}" srcOrd="0" destOrd="0" presId="urn:microsoft.com/office/officeart/2005/8/layout/hierarchy4"/>
    <dgm:cxn modelId="{E3D1DFCD-6B24-4093-99C1-1AC73CC13637}" type="presParOf" srcId="{92C5F3AC-9828-4652-B72A-B105D09B9695}" destId="{E6EA5E2A-8269-4DF6-9B0F-6934F417A7C5}" srcOrd="1" destOrd="0" presId="urn:microsoft.com/office/officeart/2005/8/layout/hierarchy4"/>
    <dgm:cxn modelId="{2AF86684-1DA9-4EB9-A6DC-FBBB250A2D58}" type="presParOf" srcId="{92C5F3AC-9828-4652-B72A-B105D09B9695}" destId="{55D8F432-68A2-4366-B9FB-A8211EA47F19}" srcOrd="2" destOrd="0" presId="urn:microsoft.com/office/officeart/2005/8/layout/hierarchy4"/>
    <dgm:cxn modelId="{61A1146F-D7FE-4D5F-BB74-81D9763C508F}" type="presParOf" srcId="{55D8F432-68A2-4366-B9FB-A8211EA47F19}" destId="{F191EFAC-0447-44E5-BFA5-D1207BD380E6}" srcOrd="0" destOrd="0" presId="urn:microsoft.com/office/officeart/2005/8/layout/hierarchy4"/>
    <dgm:cxn modelId="{DFAC5AEC-5698-43C0-8014-A9895245358F}" type="presParOf" srcId="{F191EFAC-0447-44E5-BFA5-D1207BD380E6}" destId="{333086B5-E0E4-4188-B497-E588A391F84C}" srcOrd="0" destOrd="0" presId="urn:microsoft.com/office/officeart/2005/8/layout/hierarchy4"/>
    <dgm:cxn modelId="{24C5E3C6-BAE5-4851-A2F3-F684EDF65BDE}" type="presParOf" srcId="{F191EFAC-0447-44E5-BFA5-D1207BD380E6}" destId="{5CCBB3B9-6FF2-450C-936E-178D6D8C0CB1}" srcOrd="1" destOrd="0" presId="urn:microsoft.com/office/officeart/2005/8/layout/hierarchy4"/>
    <dgm:cxn modelId="{65948FD9-19FF-41C7-A958-670A9ED991C0}" type="presParOf" srcId="{55D8F432-68A2-4366-B9FB-A8211EA47F19}" destId="{B640F6CF-E24A-4853-A701-37D5E22D1D47}" srcOrd="1" destOrd="0" presId="urn:microsoft.com/office/officeart/2005/8/layout/hierarchy4"/>
    <dgm:cxn modelId="{E52CD638-BAEA-404E-9AEA-28E0BA5B0395}" type="presParOf" srcId="{55D8F432-68A2-4366-B9FB-A8211EA47F19}" destId="{311D449E-1244-473A-814E-AF548D5AA182}" srcOrd="2" destOrd="0" presId="urn:microsoft.com/office/officeart/2005/8/layout/hierarchy4"/>
    <dgm:cxn modelId="{7CFAFE83-D570-4759-9591-C946F20EE3ED}" type="presParOf" srcId="{311D449E-1244-473A-814E-AF548D5AA182}" destId="{3A360BD5-86D5-439F-BEF8-269F36AB6DE2}" srcOrd="0" destOrd="0" presId="urn:microsoft.com/office/officeart/2005/8/layout/hierarchy4"/>
    <dgm:cxn modelId="{239C7D09-7940-43A5-8341-920F6137F045}" type="presParOf" srcId="{311D449E-1244-473A-814E-AF548D5AA182}" destId="{E32D1871-BB23-4757-A6FE-C7C0C3E069F8}" srcOrd="1" destOrd="0" presId="urn:microsoft.com/office/officeart/2005/8/layout/hierarchy4"/>
    <dgm:cxn modelId="{910038AA-716C-4A1E-B558-D9A87B55A7A9}" type="presParOf" srcId="{17A3D0F6-B639-4211-87F9-5C5446F5F2F8}" destId="{FDB1550A-CFFE-48C4-B15E-CB5C99E1B065}" srcOrd="1" destOrd="0" presId="urn:microsoft.com/office/officeart/2005/8/layout/hierarchy4"/>
    <dgm:cxn modelId="{A54D505A-CE5D-45D5-9B0B-E8AF9F6905DF}" type="presParOf" srcId="{17A3D0F6-B639-4211-87F9-5C5446F5F2F8}" destId="{B3E8117D-A873-46FF-BB58-544EBE6DB679}" srcOrd="2" destOrd="0" presId="urn:microsoft.com/office/officeart/2005/8/layout/hierarchy4"/>
    <dgm:cxn modelId="{5EC6360F-D55A-4DD8-AF4E-6956784158E5}" type="presParOf" srcId="{B3E8117D-A873-46FF-BB58-544EBE6DB679}" destId="{4274DF82-32B6-422B-A5D2-B52B22882883}" srcOrd="0" destOrd="0" presId="urn:microsoft.com/office/officeart/2005/8/layout/hierarchy4"/>
    <dgm:cxn modelId="{F20E7D7A-9320-486C-BF5B-2C9D0A999DC2}" type="presParOf" srcId="{B3E8117D-A873-46FF-BB58-544EBE6DB679}" destId="{81531054-AA4A-4834-B6A9-5500F8C7862D}" srcOrd="1" destOrd="0" presId="urn:microsoft.com/office/officeart/2005/8/layout/hierarchy4"/>
    <dgm:cxn modelId="{0DFB0055-B67B-4FD9-BBB7-E5ED230ACEBD}" type="presParOf" srcId="{B3E8117D-A873-46FF-BB58-544EBE6DB679}" destId="{7E16FCA6-6DFB-4386-AB5F-F6EF1B1B9659}" srcOrd="2" destOrd="0" presId="urn:microsoft.com/office/officeart/2005/8/layout/hierarchy4"/>
    <dgm:cxn modelId="{8B63C5ED-2B73-4439-9FA9-B35F71ACD197}" type="presParOf" srcId="{7E16FCA6-6DFB-4386-AB5F-F6EF1B1B9659}" destId="{CF98B4A4-2B0B-4228-8BDE-456486EE6143}" srcOrd="0" destOrd="0" presId="urn:microsoft.com/office/officeart/2005/8/layout/hierarchy4"/>
    <dgm:cxn modelId="{A1DF4326-A127-4560-956A-14019E769B69}" type="presParOf" srcId="{CF98B4A4-2B0B-4228-8BDE-456486EE6143}" destId="{9443A7D2-CC3D-413F-929F-C4FEA4AB0195}" srcOrd="0" destOrd="0" presId="urn:microsoft.com/office/officeart/2005/8/layout/hierarchy4"/>
    <dgm:cxn modelId="{BBFBDB0A-11C3-408A-B64E-CE6F8AC43290}" type="presParOf" srcId="{CF98B4A4-2B0B-4228-8BDE-456486EE6143}" destId="{BF43CC73-3140-4BBE-9ED3-AD7526F0CED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4842263-C7FA-4437-8707-765D015F828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1C7714-D8BD-4D30-988B-9D825137B23C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59735FA4-FF92-4214-B302-80C943D86BCF}" type="parTrans" cxnId="{5FE372F6-C5B1-49A9-8360-1DC84A5E93B3}">
      <dgm:prSet/>
      <dgm:spPr/>
      <dgm:t>
        <a:bodyPr/>
        <a:lstStyle/>
        <a:p>
          <a:endParaRPr lang="en-US"/>
        </a:p>
      </dgm:t>
    </dgm:pt>
    <dgm:pt modelId="{7BB679B8-8312-4A7E-9FB2-593AC2E5A703}" type="sibTrans" cxnId="{5FE372F6-C5B1-49A9-8360-1DC84A5E93B3}">
      <dgm:prSet/>
      <dgm:spPr/>
      <dgm:t>
        <a:bodyPr/>
        <a:lstStyle/>
        <a:p>
          <a:endParaRPr lang="en-US"/>
        </a:p>
      </dgm:t>
    </dgm:pt>
    <dgm:pt modelId="{18298BFF-E8ED-4A23-A5ED-47D983427E96}">
      <dgm:prSet phldrT="[Text]"/>
      <dgm:spPr/>
      <dgm:t>
        <a:bodyPr/>
        <a:lstStyle/>
        <a:p>
          <a:pPr algn="l"/>
          <a:r>
            <a:rPr lang="en-US" b="0" i="0" u="none" dirty="0"/>
            <a:t>DELINQ</a:t>
          </a:r>
          <a:endParaRPr lang="en-US" dirty="0"/>
        </a:p>
      </dgm:t>
    </dgm:pt>
    <dgm:pt modelId="{3AE654E8-F7DF-48B7-B00E-773D28E6F337}" type="parTrans" cxnId="{8AA4F895-740A-4DE9-8741-7C6E9FC9A8B5}">
      <dgm:prSet/>
      <dgm:spPr/>
      <dgm:t>
        <a:bodyPr/>
        <a:lstStyle/>
        <a:p>
          <a:endParaRPr lang="en-US"/>
        </a:p>
      </dgm:t>
    </dgm:pt>
    <dgm:pt modelId="{0F7EBACF-F75D-43B3-A20F-A2FF0EE4923B}" type="sibTrans" cxnId="{8AA4F895-740A-4DE9-8741-7C6E9FC9A8B5}">
      <dgm:prSet/>
      <dgm:spPr/>
      <dgm:t>
        <a:bodyPr/>
        <a:lstStyle/>
        <a:p>
          <a:endParaRPr lang="en-US"/>
        </a:p>
      </dgm:t>
    </dgm:pt>
    <dgm:pt modelId="{42907BCD-5464-4DC1-8E13-A9D96733D006}">
      <dgm:prSet phldrT="[Text]"/>
      <dgm:spPr/>
      <dgm:t>
        <a:bodyPr/>
        <a:lstStyle/>
        <a:p>
          <a:r>
            <a:rPr lang="en-US" dirty="0"/>
            <a:t>Interval</a:t>
          </a:r>
        </a:p>
      </dgm:t>
    </dgm:pt>
    <dgm:pt modelId="{8D27D5DF-505D-4814-AC18-CFEF1C8A7800}" type="parTrans" cxnId="{AC239029-564B-40C3-8127-476029D22EB0}">
      <dgm:prSet/>
      <dgm:spPr/>
      <dgm:t>
        <a:bodyPr/>
        <a:lstStyle/>
        <a:p>
          <a:endParaRPr lang="en-US"/>
        </a:p>
      </dgm:t>
    </dgm:pt>
    <dgm:pt modelId="{EDC5A4CA-A8DA-4510-9314-722468E040B8}" type="sibTrans" cxnId="{AC239029-564B-40C3-8127-476029D22EB0}">
      <dgm:prSet/>
      <dgm:spPr/>
      <dgm:t>
        <a:bodyPr/>
        <a:lstStyle/>
        <a:p>
          <a:endParaRPr lang="en-US"/>
        </a:p>
      </dgm:t>
    </dgm:pt>
    <dgm:pt modelId="{3CDC74C4-77D8-42A3-A5F3-62D025BF8CEF}">
      <dgm:prSet phldrT="[Text]"/>
      <dgm:spPr/>
      <dgm:t>
        <a:bodyPr/>
        <a:lstStyle/>
        <a:p>
          <a:r>
            <a:rPr lang="en-US" b="0" i="0" u="none" dirty="0"/>
            <a:t>DEBTINC</a:t>
          </a:r>
          <a:endParaRPr lang="en-US" dirty="0"/>
        </a:p>
      </dgm:t>
    </dgm:pt>
    <dgm:pt modelId="{734B0F4B-E581-4171-A6FA-F2F965324FA7}" type="parTrans" cxnId="{743807C6-03D6-4A5E-A8DA-FEE93B3BE595}">
      <dgm:prSet/>
      <dgm:spPr/>
      <dgm:t>
        <a:bodyPr/>
        <a:lstStyle/>
        <a:p>
          <a:endParaRPr lang="en-US"/>
        </a:p>
      </dgm:t>
    </dgm:pt>
    <dgm:pt modelId="{F0682819-46D3-444F-8DDA-D9A12A5E4D2B}" type="sibTrans" cxnId="{743807C6-03D6-4A5E-A8DA-FEE93B3BE595}">
      <dgm:prSet/>
      <dgm:spPr/>
      <dgm:t>
        <a:bodyPr/>
        <a:lstStyle/>
        <a:p>
          <a:endParaRPr lang="en-US"/>
        </a:p>
      </dgm:t>
    </dgm:pt>
    <dgm:pt modelId="{4C91A4BC-F715-41CD-A99D-EBA16374E41C}">
      <dgm:prSet/>
      <dgm:spPr/>
      <dgm:t>
        <a:bodyPr/>
        <a:lstStyle/>
        <a:p>
          <a:pPr algn="l"/>
          <a:r>
            <a:rPr lang="en-US" b="0" i="0" u="none" dirty="0"/>
            <a:t>DEROG</a:t>
          </a:r>
          <a:endParaRPr lang="en-US" dirty="0"/>
        </a:p>
      </dgm:t>
    </dgm:pt>
    <dgm:pt modelId="{41350503-3C76-475E-8C46-268D813C0CFA}" type="parTrans" cxnId="{7DCDC8F9-B768-45A6-8BB0-380058512C2A}">
      <dgm:prSet/>
      <dgm:spPr/>
      <dgm:t>
        <a:bodyPr/>
        <a:lstStyle/>
        <a:p>
          <a:endParaRPr lang="en-US"/>
        </a:p>
      </dgm:t>
    </dgm:pt>
    <dgm:pt modelId="{7965C41A-0351-43BB-A1F2-25394B6AB9A2}" type="sibTrans" cxnId="{7DCDC8F9-B768-45A6-8BB0-380058512C2A}">
      <dgm:prSet/>
      <dgm:spPr/>
      <dgm:t>
        <a:bodyPr/>
        <a:lstStyle/>
        <a:p>
          <a:endParaRPr lang="en-US"/>
        </a:p>
      </dgm:t>
    </dgm:pt>
    <dgm:pt modelId="{E038F274-0E82-409C-9C5B-D7F6F9ADF109}">
      <dgm:prSet/>
      <dgm:spPr/>
      <dgm:t>
        <a:bodyPr/>
        <a:lstStyle/>
        <a:p>
          <a:pPr algn="l"/>
          <a:r>
            <a:rPr lang="en-US" b="0" i="0" u="none" dirty="0"/>
            <a:t>NINQ</a:t>
          </a:r>
          <a:endParaRPr lang="en-US" dirty="0"/>
        </a:p>
      </dgm:t>
    </dgm:pt>
    <dgm:pt modelId="{1B3FF14C-765E-490F-9D86-A138B0081482}" type="parTrans" cxnId="{9C9AF5F2-0B4D-47B2-B5F0-1D8619751533}">
      <dgm:prSet/>
      <dgm:spPr/>
      <dgm:t>
        <a:bodyPr/>
        <a:lstStyle/>
        <a:p>
          <a:endParaRPr lang="en-US"/>
        </a:p>
      </dgm:t>
    </dgm:pt>
    <dgm:pt modelId="{A527FBBA-9F83-4FFB-A57A-B6E3F3DC37C3}" type="sibTrans" cxnId="{9C9AF5F2-0B4D-47B2-B5F0-1D8619751533}">
      <dgm:prSet/>
      <dgm:spPr/>
      <dgm:t>
        <a:bodyPr/>
        <a:lstStyle/>
        <a:p>
          <a:endParaRPr lang="en-US"/>
        </a:p>
      </dgm:t>
    </dgm:pt>
    <dgm:pt modelId="{BFD293DA-C128-47FC-92D9-161887139627}">
      <dgm:prSet/>
      <dgm:spPr/>
      <dgm:t>
        <a:bodyPr/>
        <a:lstStyle/>
        <a:p>
          <a:pPr algn="l"/>
          <a:r>
            <a:rPr lang="en-US" b="0" i="0" u="none" dirty="0"/>
            <a:t>JOB</a:t>
          </a:r>
          <a:endParaRPr lang="en-US" dirty="0"/>
        </a:p>
      </dgm:t>
    </dgm:pt>
    <dgm:pt modelId="{E81CFAAF-D082-44D1-BB07-2B24950AEF54}" type="parTrans" cxnId="{A2B05EE5-5AAF-463E-87A8-9E3F41B26631}">
      <dgm:prSet/>
      <dgm:spPr/>
      <dgm:t>
        <a:bodyPr/>
        <a:lstStyle/>
        <a:p>
          <a:endParaRPr lang="en-US"/>
        </a:p>
      </dgm:t>
    </dgm:pt>
    <dgm:pt modelId="{6AA4A0C5-4085-49F1-92B9-C5745EDB3951}" type="sibTrans" cxnId="{A2B05EE5-5AAF-463E-87A8-9E3F41B26631}">
      <dgm:prSet/>
      <dgm:spPr/>
      <dgm:t>
        <a:bodyPr/>
        <a:lstStyle/>
        <a:p>
          <a:endParaRPr lang="en-US"/>
        </a:p>
      </dgm:t>
    </dgm:pt>
    <dgm:pt modelId="{9E55D4B7-E46E-4282-AC19-FB3851793C9E}">
      <dgm:prSet/>
      <dgm:spPr/>
      <dgm:t>
        <a:bodyPr/>
        <a:lstStyle/>
        <a:p>
          <a:r>
            <a:rPr lang="en-US" b="0" i="0" u="none" dirty="0"/>
            <a:t>YOJ</a:t>
          </a:r>
          <a:endParaRPr lang="en-US" dirty="0"/>
        </a:p>
      </dgm:t>
    </dgm:pt>
    <dgm:pt modelId="{6865A8F8-B507-41B2-BFED-5C8F02C4CE0A}" type="parTrans" cxnId="{4EAC064E-FF4D-4D4F-A38E-4287D798C587}">
      <dgm:prSet/>
      <dgm:spPr/>
      <dgm:t>
        <a:bodyPr/>
        <a:lstStyle/>
        <a:p>
          <a:endParaRPr lang="en-US"/>
        </a:p>
      </dgm:t>
    </dgm:pt>
    <dgm:pt modelId="{72A06513-ABC4-4E47-ADCF-9053AA392405}" type="sibTrans" cxnId="{4EAC064E-FF4D-4D4F-A38E-4287D798C587}">
      <dgm:prSet/>
      <dgm:spPr/>
      <dgm:t>
        <a:bodyPr/>
        <a:lstStyle/>
        <a:p>
          <a:endParaRPr lang="en-US"/>
        </a:p>
      </dgm:t>
    </dgm:pt>
    <dgm:pt modelId="{AE645E5B-460B-469F-98E9-CA40FA9B8854}">
      <dgm:prSet phldrT="[Text]"/>
      <dgm:spPr/>
      <dgm:t>
        <a:bodyPr/>
        <a:lstStyle/>
        <a:p>
          <a:r>
            <a:rPr lang="en-US" b="0" i="0" u="none" dirty="0"/>
            <a:t>CLAGE</a:t>
          </a:r>
          <a:endParaRPr lang="en-US" dirty="0"/>
        </a:p>
      </dgm:t>
    </dgm:pt>
    <dgm:pt modelId="{0DED8C89-9CAE-4C91-90A0-FC1EA5D9EEDD}" type="parTrans" cxnId="{3C18F6AA-2D2E-4F3A-B84B-8093A7F4685C}">
      <dgm:prSet/>
      <dgm:spPr/>
      <dgm:t>
        <a:bodyPr/>
        <a:lstStyle/>
        <a:p>
          <a:endParaRPr lang="en-US"/>
        </a:p>
      </dgm:t>
    </dgm:pt>
    <dgm:pt modelId="{39597A0C-DF8C-4738-81E1-4530C88D5485}" type="sibTrans" cxnId="{3C18F6AA-2D2E-4F3A-B84B-8093A7F4685C}">
      <dgm:prSet/>
      <dgm:spPr/>
      <dgm:t>
        <a:bodyPr/>
        <a:lstStyle/>
        <a:p>
          <a:endParaRPr lang="en-US"/>
        </a:p>
      </dgm:t>
    </dgm:pt>
    <dgm:pt modelId="{B44AE039-B993-43CB-8D4B-33CA01E390BD}" type="pres">
      <dgm:prSet presAssocID="{64842263-C7FA-4437-8707-765D015F828E}" presName="Name0" presStyleCnt="0">
        <dgm:presLayoutVars>
          <dgm:dir/>
          <dgm:animLvl val="lvl"/>
          <dgm:resizeHandles val="exact"/>
        </dgm:presLayoutVars>
      </dgm:prSet>
      <dgm:spPr/>
    </dgm:pt>
    <dgm:pt modelId="{35EAAB39-B3B5-44A9-ABF6-C66583E994A2}" type="pres">
      <dgm:prSet presAssocID="{561C7714-D8BD-4D30-988B-9D825137B23C}" presName="composite" presStyleCnt="0"/>
      <dgm:spPr/>
    </dgm:pt>
    <dgm:pt modelId="{13296CBB-B4BA-4C99-AC35-DB8FF5ABADBB}" type="pres">
      <dgm:prSet presAssocID="{561C7714-D8BD-4D30-988B-9D825137B23C}" presName="parTx" presStyleLbl="alignNode1" presStyleIdx="0" presStyleCnt="2" custLinFactNeighborX="-11897" custLinFactNeighborY="2297">
        <dgm:presLayoutVars>
          <dgm:chMax val="0"/>
          <dgm:chPref val="0"/>
          <dgm:bulletEnabled val="1"/>
        </dgm:presLayoutVars>
      </dgm:prSet>
      <dgm:spPr/>
    </dgm:pt>
    <dgm:pt modelId="{D8633F3B-E641-41B8-989A-6C82A6866E98}" type="pres">
      <dgm:prSet presAssocID="{561C7714-D8BD-4D30-988B-9D825137B23C}" presName="desTx" presStyleLbl="alignAccFollowNode1" presStyleIdx="0" presStyleCnt="2">
        <dgm:presLayoutVars>
          <dgm:bulletEnabled val="1"/>
        </dgm:presLayoutVars>
      </dgm:prSet>
      <dgm:spPr/>
    </dgm:pt>
    <dgm:pt modelId="{BC51B142-591D-44A6-98D4-C3BBD934C696}" type="pres">
      <dgm:prSet presAssocID="{7BB679B8-8312-4A7E-9FB2-593AC2E5A703}" presName="space" presStyleCnt="0"/>
      <dgm:spPr/>
    </dgm:pt>
    <dgm:pt modelId="{818D4B88-A679-4023-A2CA-699A311C7CFD}" type="pres">
      <dgm:prSet presAssocID="{42907BCD-5464-4DC1-8E13-A9D96733D006}" presName="composite" presStyleCnt="0"/>
      <dgm:spPr/>
    </dgm:pt>
    <dgm:pt modelId="{8BBDECC9-9968-4758-95D1-8142881A7C88}" type="pres">
      <dgm:prSet presAssocID="{42907BCD-5464-4DC1-8E13-A9D96733D00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1667DCE-3FBB-4D23-8B7E-F623029971A8}" type="pres">
      <dgm:prSet presAssocID="{42907BCD-5464-4DC1-8E13-A9D96733D00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F4BF400-126F-4372-B202-307B0722A97A}" type="presOf" srcId="{4C91A4BC-F715-41CD-A99D-EBA16374E41C}" destId="{D8633F3B-E641-41B8-989A-6C82A6866E98}" srcOrd="0" destOrd="1" presId="urn:microsoft.com/office/officeart/2005/8/layout/hList1"/>
    <dgm:cxn modelId="{90B7F807-1297-45B7-A948-4731F958E43D}" type="presOf" srcId="{AE645E5B-460B-469F-98E9-CA40FA9B8854}" destId="{F1667DCE-3FBB-4D23-8B7E-F623029971A8}" srcOrd="0" destOrd="1" presId="urn:microsoft.com/office/officeart/2005/8/layout/hList1"/>
    <dgm:cxn modelId="{AC239029-564B-40C3-8127-476029D22EB0}" srcId="{64842263-C7FA-4437-8707-765D015F828E}" destId="{42907BCD-5464-4DC1-8E13-A9D96733D006}" srcOrd="1" destOrd="0" parTransId="{8D27D5DF-505D-4814-AC18-CFEF1C8A7800}" sibTransId="{EDC5A4CA-A8DA-4510-9314-722468E040B8}"/>
    <dgm:cxn modelId="{DA9E3969-7F6A-4D1D-BF98-3209908CA704}" type="presOf" srcId="{BFD293DA-C128-47FC-92D9-161887139627}" destId="{D8633F3B-E641-41B8-989A-6C82A6866E98}" srcOrd="0" destOrd="3" presId="urn:microsoft.com/office/officeart/2005/8/layout/hList1"/>
    <dgm:cxn modelId="{4EAC064E-FF4D-4D4F-A38E-4287D798C587}" srcId="{42907BCD-5464-4DC1-8E13-A9D96733D006}" destId="{9E55D4B7-E46E-4282-AC19-FB3851793C9E}" srcOrd="2" destOrd="0" parTransId="{6865A8F8-B507-41B2-BFED-5C8F02C4CE0A}" sibTransId="{72A06513-ABC4-4E47-ADCF-9053AA392405}"/>
    <dgm:cxn modelId="{2946EE4F-0123-47C1-8295-2A44D7415C10}" type="presOf" srcId="{9E55D4B7-E46E-4282-AC19-FB3851793C9E}" destId="{F1667DCE-3FBB-4D23-8B7E-F623029971A8}" srcOrd="0" destOrd="2" presId="urn:microsoft.com/office/officeart/2005/8/layout/hList1"/>
    <dgm:cxn modelId="{D4812475-7444-4787-B044-587B18637026}" type="presOf" srcId="{E038F274-0E82-409C-9C5B-D7F6F9ADF109}" destId="{D8633F3B-E641-41B8-989A-6C82A6866E98}" srcOrd="0" destOrd="2" presId="urn:microsoft.com/office/officeart/2005/8/layout/hList1"/>
    <dgm:cxn modelId="{8AA4F895-740A-4DE9-8741-7C6E9FC9A8B5}" srcId="{561C7714-D8BD-4D30-988B-9D825137B23C}" destId="{18298BFF-E8ED-4A23-A5ED-47D983427E96}" srcOrd="0" destOrd="0" parTransId="{3AE654E8-F7DF-48B7-B00E-773D28E6F337}" sibTransId="{0F7EBACF-F75D-43B3-A20F-A2FF0EE4923B}"/>
    <dgm:cxn modelId="{3C18F6AA-2D2E-4F3A-B84B-8093A7F4685C}" srcId="{42907BCD-5464-4DC1-8E13-A9D96733D006}" destId="{AE645E5B-460B-469F-98E9-CA40FA9B8854}" srcOrd="1" destOrd="0" parTransId="{0DED8C89-9CAE-4C91-90A0-FC1EA5D9EEDD}" sibTransId="{39597A0C-DF8C-4738-81E1-4530C88D5485}"/>
    <dgm:cxn modelId="{7526A3C5-776C-4E02-BBC4-C5927D4B3EE5}" type="presOf" srcId="{18298BFF-E8ED-4A23-A5ED-47D983427E96}" destId="{D8633F3B-E641-41B8-989A-6C82A6866E98}" srcOrd="0" destOrd="0" presId="urn:microsoft.com/office/officeart/2005/8/layout/hList1"/>
    <dgm:cxn modelId="{743807C6-03D6-4A5E-A8DA-FEE93B3BE595}" srcId="{42907BCD-5464-4DC1-8E13-A9D96733D006}" destId="{3CDC74C4-77D8-42A3-A5F3-62D025BF8CEF}" srcOrd="0" destOrd="0" parTransId="{734B0F4B-E581-4171-A6FA-F2F965324FA7}" sibTransId="{F0682819-46D3-444F-8DDA-D9A12A5E4D2B}"/>
    <dgm:cxn modelId="{CA5613D5-C0F4-4278-B8DF-1E8ADCC1E7C0}" type="presOf" srcId="{3CDC74C4-77D8-42A3-A5F3-62D025BF8CEF}" destId="{F1667DCE-3FBB-4D23-8B7E-F623029971A8}" srcOrd="0" destOrd="0" presId="urn:microsoft.com/office/officeart/2005/8/layout/hList1"/>
    <dgm:cxn modelId="{4B561DD5-0120-480A-893E-FA3A7036E775}" type="presOf" srcId="{42907BCD-5464-4DC1-8E13-A9D96733D006}" destId="{8BBDECC9-9968-4758-95D1-8142881A7C88}" srcOrd="0" destOrd="0" presId="urn:microsoft.com/office/officeart/2005/8/layout/hList1"/>
    <dgm:cxn modelId="{A2B05EE5-5AAF-463E-87A8-9E3F41B26631}" srcId="{561C7714-D8BD-4D30-988B-9D825137B23C}" destId="{BFD293DA-C128-47FC-92D9-161887139627}" srcOrd="3" destOrd="0" parTransId="{E81CFAAF-D082-44D1-BB07-2B24950AEF54}" sibTransId="{6AA4A0C5-4085-49F1-92B9-C5745EDB3951}"/>
    <dgm:cxn modelId="{8C6E82EC-7E94-4A75-9FD2-5078A8EE083D}" type="presOf" srcId="{64842263-C7FA-4437-8707-765D015F828E}" destId="{B44AE039-B993-43CB-8D4B-33CA01E390BD}" srcOrd="0" destOrd="0" presId="urn:microsoft.com/office/officeart/2005/8/layout/hList1"/>
    <dgm:cxn modelId="{9C9AF5F2-0B4D-47B2-B5F0-1D8619751533}" srcId="{561C7714-D8BD-4D30-988B-9D825137B23C}" destId="{E038F274-0E82-409C-9C5B-D7F6F9ADF109}" srcOrd="2" destOrd="0" parTransId="{1B3FF14C-765E-490F-9D86-A138B0081482}" sibTransId="{A527FBBA-9F83-4FFB-A57A-B6E3F3DC37C3}"/>
    <dgm:cxn modelId="{5FE372F6-C5B1-49A9-8360-1DC84A5E93B3}" srcId="{64842263-C7FA-4437-8707-765D015F828E}" destId="{561C7714-D8BD-4D30-988B-9D825137B23C}" srcOrd="0" destOrd="0" parTransId="{59735FA4-FF92-4214-B302-80C943D86BCF}" sibTransId="{7BB679B8-8312-4A7E-9FB2-593AC2E5A703}"/>
    <dgm:cxn modelId="{7DCDC8F9-B768-45A6-8BB0-380058512C2A}" srcId="{561C7714-D8BD-4D30-988B-9D825137B23C}" destId="{4C91A4BC-F715-41CD-A99D-EBA16374E41C}" srcOrd="1" destOrd="0" parTransId="{41350503-3C76-475E-8C46-268D813C0CFA}" sibTransId="{7965C41A-0351-43BB-A1F2-25394B6AB9A2}"/>
    <dgm:cxn modelId="{0B03B2FD-2507-492C-A1DD-4DB353B1C0E3}" type="presOf" srcId="{561C7714-D8BD-4D30-988B-9D825137B23C}" destId="{13296CBB-B4BA-4C99-AC35-DB8FF5ABADBB}" srcOrd="0" destOrd="0" presId="urn:microsoft.com/office/officeart/2005/8/layout/hList1"/>
    <dgm:cxn modelId="{9468CDCA-CBEB-4E2E-9AEF-611EB1BB9E5B}" type="presParOf" srcId="{B44AE039-B993-43CB-8D4B-33CA01E390BD}" destId="{35EAAB39-B3B5-44A9-ABF6-C66583E994A2}" srcOrd="0" destOrd="0" presId="urn:microsoft.com/office/officeart/2005/8/layout/hList1"/>
    <dgm:cxn modelId="{265A0D79-2969-49CC-AECB-941948348FFB}" type="presParOf" srcId="{35EAAB39-B3B5-44A9-ABF6-C66583E994A2}" destId="{13296CBB-B4BA-4C99-AC35-DB8FF5ABADBB}" srcOrd="0" destOrd="0" presId="urn:microsoft.com/office/officeart/2005/8/layout/hList1"/>
    <dgm:cxn modelId="{9376D961-43EB-431D-929A-E2F9C6CA273F}" type="presParOf" srcId="{35EAAB39-B3B5-44A9-ABF6-C66583E994A2}" destId="{D8633F3B-E641-41B8-989A-6C82A6866E98}" srcOrd="1" destOrd="0" presId="urn:microsoft.com/office/officeart/2005/8/layout/hList1"/>
    <dgm:cxn modelId="{233A238E-60C5-450A-968F-E9BADA0BA7F3}" type="presParOf" srcId="{B44AE039-B993-43CB-8D4B-33CA01E390BD}" destId="{BC51B142-591D-44A6-98D4-C3BBD934C696}" srcOrd="1" destOrd="0" presId="urn:microsoft.com/office/officeart/2005/8/layout/hList1"/>
    <dgm:cxn modelId="{5FE33F23-A0FF-4AAF-854B-128919401C0F}" type="presParOf" srcId="{B44AE039-B993-43CB-8D4B-33CA01E390BD}" destId="{818D4B88-A679-4023-A2CA-699A311C7CFD}" srcOrd="2" destOrd="0" presId="urn:microsoft.com/office/officeart/2005/8/layout/hList1"/>
    <dgm:cxn modelId="{8BF37B3F-79FD-41A9-9908-1A814DBF4AF7}" type="presParOf" srcId="{818D4B88-A679-4023-A2CA-699A311C7CFD}" destId="{8BBDECC9-9968-4758-95D1-8142881A7C88}" srcOrd="0" destOrd="0" presId="urn:microsoft.com/office/officeart/2005/8/layout/hList1"/>
    <dgm:cxn modelId="{5BB85459-5F7E-4222-BC6D-3C69A92EC5D0}" type="presParOf" srcId="{818D4B88-A679-4023-A2CA-699A311C7CFD}" destId="{F1667DCE-3FBB-4D23-8B7E-F623029971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E7972B0-3355-4CF2-A0BC-999FDF63D921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217138-F0F4-4E06-B6E9-9E070A68736D}">
      <dgm:prSet phldrT="[Text]"/>
      <dgm:spPr/>
      <dgm:t>
        <a:bodyPr/>
        <a:lstStyle/>
        <a:p>
          <a:r>
            <a:rPr lang="en-US" dirty="0"/>
            <a:t>Significance</a:t>
          </a:r>
        </a:p>
      </dgm:t>
    </dgm:pt>
    <dgm:pt modelId="{10B31FA2-BD99-4BD0-88C5-50AA6AB9D0A6}" type="parTrans" cxnId="{A9512BB1-4E08-46E3-994F-F4B359BAF479}">
      <dgm:prSet/>
      <dgm:spPr/>
      <dgm:t>
        <a:bodyPr/>
        <a:lstStyle/>
        <a:p>
          <a:endParaRPr lang="en-US"/>
        </a:p>
      </dgm:t>
    </dgm:pt>
    <dgm:pt modelId="{53D88646-C97E-4ECE-8C71-E32701C89148}" type="sibTrans" cxnId="{A9512BB1-4E08-46E3-994F-F4B359BAF479}">
      <dgm:prSet/>
      <dgm:spPr/>
      <dgm:t>
        <a:bodyPr/>
        <a:lstStyle/>
        <a:p>
          <a:endParaRPr lang="en-US"/>
        </a:p>
      </dgm:t>
    </dgm:pt>
    <dgm:pt modelId="{6E9D4BEE-053B-441A-AA98-3E6011AA3A53}">
      <dgm:prSet phldrT="[Text]"/>
      <dgm:spPr/>
      <dgm:t>
        <a:bodyPr/>
        <a:lstStyle/>
        <a:p>
          <a:r>
            <a:rPr lang="en-US" dirty="0"/>
            <a:t>Rank significances on the logarithm scale</a:t>
          </a:r>
        </a:p>
      </dgm:t>
    </dgm:pt>
    <dgm:pt modelId="{3688C267-8E3D-4B8F-AC3F-9634FE978BF8}" type="parTrans" cxnId="{096E5434-46EE-4F3B-ADB4-11861B60D062}">
      <dgm:prSet/>
      <dgm:spPr/>
      <dgm:t>
        <a:bodyPr/>
        <a:lstStyle/>
        <a:p>
          <a:endParaRPr lang="en-US"/>
        </a:p>
      </dgm:t>
    </dgm:pt>
    <dgm:pt modelId="{8F00D140-9525-4A54-96E0-F46DC16D143F}" type="sibTrans" cxnId="{096E5434-46EE-4F3B-ADB4-11861B60D06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F0C87CD-0FED-4A7F-82CB-7139EAE58C8B}">
          <dgm:prSet phldrT="[Text]" custT="1"/>
          <dgm:spPr/>
          <dgm:t>
            <a:bodyPr/>
            <a:lstStyle/>
            <a:p>
              <a:r>
                <a:rPr lang="en-US" sz="2400" dirty="0"/>
                <a:t>Suppose the significance of a statistical test is </a:t>
              </a:r>
              <a14:m>
                <m:oMath xmlns:m="http://schemas.openxmlformats.org/officeDocument/2006/math">
                  <m:r>
                    <a:rPr lang="en-US" sz="2400" b="0" i="1" smtClean="0">
                      <a:latin typeface="Cambria Math" panose="02040503050406030204" pitchFamily="18" charset="0"/>
                    </a:rPr>
                    <m:t>0&lt;</m:t>
                  </m:r>
                  <m:r>
                    <a:rPr lang="en-US" sz="2400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≤</m:t>
                  </m:r>
                  <m:r>
                    <a:rPr lang="en-US" sz="2400" b="0" i="1" smtClean="0">
                      <a:latin typeface="Cambria Math" panose="02040503050406030204" pitchFamily="18" charset="0"/>
                    </a:rPr>
                    <m:t>1</m:t>
                  </m:r>
                </m:oMath>
              </a14:m>
              <a:r>
                <a:rPr lang="en-US" sz="2400" dirty="0"/>
                <a:t>, then calculate importance as </a:t>
              </a:r>
              <a14:m>
                <m:oMath xmlns:m="http://schemas.openxmlformats.org/officeDocument/2006/math">
                  <m:r>
                    <a:rPr lang="en-US" sz="2400" b="0" i="1" smtClean="0">
                      <a:latin typeface="Cambria Math" panose="02040503050406030204" pitchFamily="18" charset="0"/>
                    </a:rPr>
                    <m:t>−</m:t>
                  </m:r>
                  <m:func>
                    <m:funcPr>
                      <m:ctrlPr>
                        <a:rPr lang="en-US" sz="2400" b="0" i="1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fName>
                    <m:e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e>
                  </m:func>
                </m:oMath>
              </a14:m>
              <a:r>
                <a:rPr lang="en-US" sz="2400" dirty="0"/>
                <a:t>. </a:t>
              </a:r>
            </a:p>
          </dgm:t>
        </dgm:pt>
      </mc:Choice>
      <mc:Fallback xmlns="">
        <dgm:pt modelId="{1F0C87CD-0FED-4A7F-82CB-7139EAE58C8B}">
          <dgm:prSet phldrT="[Text]" custT="1"/>
          <dgm:spPr/>
          <dgm:t>
            <a:bodyPr/>
            <a:lstStyle/>
            <a:p>
              <a:r>
                <a:rPr lang="en-US" sz="2400" dirty="0"/>
                <a:t>Suppose the significance of a statistical test is </a:t>
              </a:r>
              <a:r>
                <a:rPr lang="en-US" sz="2400" b="0" i="0">
                  <a:latin typeface="Cambria Math" panose="02040503050406030204" pitchFamily="18" charset="0"/>
                </a:rPr>
                <a:t>0&lt;𝑝</a:t>
              </a:r>
              <a:r>
                <a:rPr lang="en-US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≤</a:t>
              </a:r>
              <a:r>
                <a:rPr lang="en-US" sz="2400" b="0" i="0">
                  <a:latin typeface="Cambria Math" panose="02040503050406030204" pitchFamily="18" charset="0"/>
                </a:rPr>
                <a:t>1</a:t>
              </a:r>
              <a:r>
                <a:rPr lang="en-US" sz="2400" dirty="0"/>
                <a:t>, then calculate importance as </a:t>
              </a:r>
              <a:r>
                <a:rPr lang="en-US" sz="2400" b="0" i="0">
                  <a:latin typeface="Cambria Math" panose="02040503050406030204" pitchFamily="18" charset="0"/>
                </a:rPr>
                <a:t>−log_10⁡(𝑝)</a:t>
              </a:r>
              <a:r>
                <a:rPr lang="en-US" sz="2400" dirty="0"/>
                <a:t>. </a:t>
              </a:r>
            </a:p>
          </dgm:t>
        </dgm:pt>
      </mc:Fallback>
    </mc:AlternateContent>
    <dgm:pt modelId="{F3B8F07D-9D72-4036-A6B0-4F31B5E4FCD0}" type="parTrans" cxnId="{4551CB97-23B9-47A4-8452-701534D4551B}">
      <dgm:prSet/>
      <dgm:spPr/>
      <dgm:t>
        <a:bodyPr/>
        <a:lstStyle/>
        <a:p>
          <a:endParaRPr lang="en-US"/>
        </a:p>
      </dgm:t>
    </dgm:pt>
    <dgm:pt modelId="{027923E8-C2B4-48E2-A0CD-0D4B94FCB5F3}" type="sibTrans" cxnId="{4551CB97-23B9-47A4-8452-701534D4551B}">
      <dgm:prSet/>
      <dgm:spPr/>
      <dgm:t>
        <a:bodyPr/>
        <a:lstStyle/>
        <a:p>
          <a:endParaRPr lang="en-US"/>
        </a:p>
      </dgm:t>
    </dgm:pt>
    <dgm:pt modelId="{96BA594C-AB12-4169-A3BB-6F90F86621FD}">
      <dgm:prSet phldrT="[Text]"/>
      <dgm:spPr/>
      <dgm:t>
        <a:bodyPr/>
        <a:lstStyle/>
        <a:p>
          <a:r>
            <a:rPr lang="en-US" dirty="0"/>
            <a:t>Association</a:t>
          </a:r>
        </a:p>
      </dgm:t>
    </dgm:pt>
    <dgm:pt modelId="{3C28426E-C05C-4FC0-805A-93CE2C52EBED}" type="parTrans" cxnId="{2595201D-F252-404B-A03E-FBD487FDA7B8}">
      <dgm:prSet/>
      <dgm:spPr/>
      <dgm:t>
        <a:bodyPr/>
        <a:lstStyle/>
        <a:p>
          <a:endParaRPr lang="en-US"/>
        </a:p>
      </dgm:t>
    </dgm:pt>
    <dgm:pt modelId="{AB566DDD-CCCE-4835-9A95-6D9C8169419F}" type="sibTrans" cxnId="{2595201D-F252-404B-A03E-FBD487FDA7B8}">
      <dgm:prSet/>
      <dgm:spPr/>
      <dgm:t>
        <a:bodyPr/>
        <a:lstStyle/>
        <a:p>
          <a:endParaRPr lang="en-US"/>
        </a:p>
      </dgm:t>
    </dgm:pt>
    <dgm:pt modelId="{9C4C405D-7228-42FC-BFC7-59A32D883057}">
      <dgm:prSet phldrT="[Text]"/>
      <dgm:spPr/>
      <dgm:t>
        <a:bodyPr/>
        <a:lstStyle/>
        <a:p>
          <a:r>
            <a:rPr lang="en-US" dirty="0"/>
            <a:t>Measure the strength of association</a:t>
          </a:r>
        </a:p>
      </dgm:t>
    </dgm:pt>
    <dgm:pt modelId="{E33E19B2-D387-414B-8D4F-D029D240C084}" type="parTrans" cxnId="{01A132B6-6754-4376-B3CF-4A0BCA16CEEE}">
      <dgm:prSet/>
      <dgm:spPr/>
      <dgm:t>
        <a:bodyPr/>
        <a:lstStyle/>
        <a:p>
          <a:endParaRPr lang="en-US"/>
        </a:p>
      </dgm:t>
    </dgm:pt>
    <dgm:pt modelId="{E417E367-4685-4618-89EE-C4FD6D56DF96}" type="sibTrans" cxnId="{01A132B6-6754-4376-B3CF-4A0BCA16CEEE}">
      <dgm:prSet/>
      <dgm:spPr/>
      <dgm:t>
        <a:bodyPr/>
        <a:lstStyle/>
        <a:p>
          <a:endParaRPr lang="en-US"/>
        </a:p>
      </dgm:t>
    </dgm:pt>
    <dgm:pt modelId="{512228A5-C6E6-4453-A79A-0AF07F07B03D}">
      <dgm:prSet phldrT="[Text]" custT="1"/>
      <dgm:spPr/>
      <dgm:t>
        <a:bodyPr/>
        <a:lstStyle/>
        <a:p>
          <a:r>
            <a:rPr lang="en-US" sz="2400" dirty="0"/>
            <a:t>The higher the importance value, the more predictive a feature for the target variable. </a:t>
          </a:r>
        </a:p>
      </dgm:t>
    </dgm:pt>
    <dgm:pt modelId="{22B61D8E-55AF-4BDF-8645-AB13EB7A2844}" type="parTrans" cxnId="{A2E5555A-4498-41E0-9D75-EAE85A9E1DFF}">
      <dgm:prSet/>
      <dgm:spPr/>
      <dgm:t>
        <a:bodyPr/>
        <a:lstStyle/>
        <a:p>
          <a:endParaRPr lang="en-US"/>
        </a:p>
      </dgm:t>
    </dgm:pt>
    <dgm:pt modelId="{D5DD95EE-9534-4F75-A7FB-4D25BA47C719}" type="sibTrans" cxnId="{A2E5555A-4498-41E0-9D75-EAE85A9E1DFF}">
      <dgm:prSet/>
      <dgm:spPr/>
      <dgm:t>
        <a:bodyPr/>
        <a:lstStyle/>
        <a:p>
          <a:endParaRPr lang="en-US"/>
        </a:p>
      </dgm:t>
    </dgm:pt>
    <dgm:pt modelId="{77C421CF-1BFC-4C99-8592-E0FA8C1C75AF}">
      <dgm:prSet phldrT="[Text]" custT="1"/>
      <dgm:spPr/>
      <dgm:t>
        <a:bodyPr/>
        <a:lstStyle/>
        <a:p>
          <a:r>
            <a:rPr lang="en-US" sz="2400" dirty="0"/>
            <a:t>Calculate the appropriate statistic for measuring the strength of association between the feature and the target variable.</a:t>
          </a:r>
        </a:p>
      </dgm:t>
    </dgm:pt>
    <dgm:pt modelId="{A0FB8917-8AE0-4751-B489-E70266CEC0D4}" type="sibTrans" cxnId="{6C7E504A-97D0-4D45-9738-1218CDA35D68}">
      <dgm:prSet/>
      <dgm:spPr/>
      <dgm:t>
        <a:bodyPr/>
        <a:lstStyle/>
        <a:p>
          <a:endParaRPr lang="en-US"/>
        </a:p>
      </dgm:t>
    </dgm:pt>
    <dgm:pt modelId="{063AF3FB-16AA-44FA-8C6C-F66129D8B469}" type="parTrans" cxnId="{6C7E504A-97D0-4D45-9738-1218CDA35D68}">
      <dgm:prSet/>
      <dgm:spPr/>
      <dgm:t>
        <a:bodyPr/>
        <a:lstStyle/>
        <a:p>
          <a:endParaRPr lang="en-US"/>
        </a:p>
      </dgm:t>
    </dgm:pt>
    <dgm:pt modelId="{8B47EB09-C40F-42F6-823B-6CC8349A52C0}">
      <dgm:prSet phldrT="[Text]" custT="1"/>
      <dgm:spPr/>
      <dgm:t>
        <a:bodyPr/>
        <a:lstStyle/>
        <a:p>
          <a:endParaRPr lang="en-US" sz="2400" dirty="0"/>
        </a:p>
      </dgm:t>
    </dgm:pt>
    <dgm:pt modelId="{655297A2-DF93-4403-814C-1022664931E1}" type="parTrans" cxnId="{7F6CA9ED-35CF-4A68-8C3C-960BFC545B65}">
      <dgm:prSet/>
      <dgm:spPr/>
    </dgm:pt>
    <dgm:pt modelId="{7865BADC-1D2F-474F-B0AA-2B3407AFF0EE}" type="sibTrans" cxnId="{7F6CA9ED-35CF-4A68-8C3C-960BFC545B65}">
      <dgm:prSet/>
      <dgm:spPr/>
    </dgm:pt>
    <dgm:pt modelId="{3B1DE774-2BC2-47B8-9464-489A3037D7A1}" type="pres">
      <dgm:prSet presAssocID="{CE7972B0-3355-4CF2-A0BC-999FDF63D92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E6904B01-8E2A-4582-B3DB-FE5F3CAC9425}" type="pres">
      <dgm:prSet presAssocID="{49217138-F0F4-4E06-B6E9-9E070A68736D}" presName="composite" presStyleCnt="0"/>
      <dgm:spPr/>
    </dgm:pt>
    <dgm:pt modelId="{C3697064-AE63-416E-9100-93C03BDAF6B6}" type="pres">
      <dgm:prSet presAssocID="{49217138-F0F4-4E06-B6E9-9E070A68736D}" presName="FirstChild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EB6308B3-7587-4B33-B2E0-53FA42008F8F}" type="pres">
      <dgm:prSet presAssocID="{49217138-F0F4-4E06-B6E9-9E070A68736D}" presName="Parent" presStyleLbl="alignNode1" presStyleIdx="0" presStyleCnt="2">
        <dgm:presLayoutVars>
          <dgm:chMax val="3"/>
          <dgm:chPref val="3"/>
          <dgm:bulletEnabled val="1"/>
        </dgm:presLayoutVars>
      </dgm:prSet>
      <dgm:spPr/>
    </dgm:pt>
    <dgm:pt modelId="{BE073F77-6DDB-4354-9C30-ED40940B4520}" type="pres">
      <dgm:prSet presAssocID="{49217138-F0F4-4E06-B6E9-9E070A68736D}" presName="Accent" presStyleLbl="parChTrans1D1" presStyleIdx="0" presStyleCnt="2"/>
      <dgm:spPr/>
    </dgm:pt>
    <dgm:pt modelId="{727763A4-F639-47D2-82D5-0064F2AF7C7C}" type="pres">
      <dgm:prSet presAssocID="{49217138-F0F4-4E06-B6E9-9E070A68736D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3EC4703-A46F-4579-9190-BE741AEB8747}" type="pres">
      <dgm:prSet presAssocID="{53D88646-C97E-4ECE-8C71-E32701C89148}" presName="sibTrans" presStyleCnt="0"/>
      <dgm:spPr/>
    </dgm:pt>
    <dgm:pt modelId="{AF350676-FD0C-47EB-8287-280E33504BD2}" type="pres">
      <dgm:prSet presAssocID="{96BA594C-AB12-4169-A3BB-6F90F86621FD}" presName="composite" presStyleCnt="0"/>
      <dgm:spPr/>
    </dgm:pt>
    <dgm:pt modelId="{78EA82A0-2DDA-4619-B779-B53A62680D89}" type="pres">
      <dgm:prSet presAssocID="{96BA594C-AB12-4169-A3BB-6F90F86621FD}" presName="First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FD97555-914B-416F-8BA8-A6207BB090A1}" type="pres">
      <dgm:prSet presAssocID="{96BA594C-AB12-4169-A3BB-6F90F86621FD}" presName="Parent" presStyleLbl="alignNode1" presStyleIdx="1" presStyleCnt="2">
        <dgm:presLayoutVars>
          <dgm:chMax val="3"/>
          <dgm:chPref val="3"/>
          <dgm:bulletEnabled val="1"/>
        </dgm:presLayoutVars>
      </dgm:prSet>
      <dgm:spPr/>
    </dgm:pt>
    <dgm:pt modelId="{6C0CDEC5-0717-458D-A14E-3DDB569323A6}" type="pres">
      <dgm:prSet presAssocID="{96BA594C-AB12-4169-A3BB-6F90F86621FD}" presName="Accent" presStyleLbl="parChTrans1D1" presStyleIdx="1" presStyleCnt="2"/>
      <dgm:spPr/>
    </dgm:pt>
    <dgm:pt modelId="{82C1D627-27B3-4AE4-97FC-0AAD57FD66FB}" type="pres">
      <dgm:prSet presAssocID="{96BA594C-AB12-4169-A3BB-6F90F86621FD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60AC203-DD55-4AE9-B61D-8192B611CDC0}" type="presOf" srcId="{1F0C87CD-0FED-4A7F-82CB-7139EAE58C8B}" destId="{727763A4-F639-47D2-82D5-0064F2AF7C7C}" srcOrd="0" destOrd="0" presId="urn:microsoft.com/office/officeart/2011/layout/TabList"/>
    <dgm:cxn modelId="{2C46060A-1F6A-46A0-9E60-F4676F4902C7}" type="presOf" srcId="{96BA594C-AB12-4169-A3BB-6F90F86621FD}" destId="{EFD97555-914B-416F-8BA8-A6207BB090A1}" srcOrd="0" destOrd="0" presId="urn:microsoft.com/office/officeart/2011/layout/TabList"/>
    <dgm:cxn modelId="{DE088E13-7578-4DC3-98BF-B8BF03FAD831}" type="presOf" srcId="{512228A5-C6E6-4453-A79A-0AF07F07B03D}" destId="{727763A4-F639-47D2-82D5-0064F2AF7C7C}" srcOrd="0" destOrd="1" presId="urn:microsoft.com/office/officeart/2011/layout/TabList"/>
    <dgm:cxn modelId="{2595201D-F252-404B-A03E-FBD487FDA7B8}" srcId="{CE7972B0-3355-4CF2-A0BC-999FDF63D921}" destId="{96BA594C-AB12-4169-A3BB-6F90F86621FD}" srcOrd="1" destOrd="0" parTransId="{3C28426E-C05C-4FC0-805A-93CE2C52EBED}" sibTransId="{AB566DDD-CCCE-4835-9A95-6D9C8169419F}"/>
    <dgm:cxn modelId="{096E5434-46EE-4F3B-ADB4-11861B60D062}" srcId="{49217138-F0F4-4E06-B6E9-9E070A68736D}" destId="{6E9D4BEE-053B-441A-AA98-3E6011AA3A53}" srcOrd="0" destOrd="0" parTransId="{3688C267-8E3D-4B8F-AC3F-9634FE978BF8}" sibTransId="{8F00D140-9525-4A54-96E0-F46DC16D143F}"/>
    <dgm:cxn modelId="{FB8F6635-103E-4460-9122-280C4058922F}" type="presOf" srcId="{9C4C405D-7228-42FC-BFC7-59A32D883057}" destId="{78EA82A0-2DDA-4619-B779-B53A62680D89}" srcOrd="0" destOrd="0" presId="urn:microsoft.com/office/officeart/2011/layout/TabList"/>
    <dgm:cxn modelId="{6C7E504A-97D0-4D45-9738-1218CDA35D68}" srcId="{96BA594C-AB12-4169-A3BB-6F90F86621FD}" destId="{77C421CF-1BFC-4C99-8592-E0FA8C1C75AF}" srcOrd="1" destOrd="0" parTransId="{063AF3FB-16AA-44FA-8C6C-F66129D8B469}" sibTransId="{A0FB8917-8AE0-4751-B489-E70266CEC0D4}"/>
    <dgm:cxn modelId="{A2E5555A-4498-41E0-9D75-EAE85A9E1DFF}" srcId="{49217138-F0F4-4E06-B6E9-9E070A68736D}" destId="{512228A5-C6E6-4453-A79A-0AF07F07B03D}" srcOrd="2" destOrd="0" parTransId="{22B61D8E-55AF-4BDF-8645-AB13EB7A2844}" sibTransId="{D5DD95EE-9534-4F75-A7FB-4D25BA47C719}"/>
    <dgm:cxn modelId="{4551CB97-23B9-47A4-8452-701534D4551B}" srcId="{49217138-F0F4-4E06-B6E9-9E070A68736D}" destId="{1F0C87CD-0FED-4A7F-82CB-7139EAE58C8B}" srcOrd="1" destOrd="0" parTransId="{F3B8F07D-9D72-4036-A6B0-4F31B5E4FCD0}" sibTransId="{027923E8-C2B4-48E2-A0CD-0D4B94FCB5F3}"/>
    <dgm:cxn modelId="{6774ADA2-22C8-407F-A174-AA59E2C94B61}" type="presOf" srcId="{8B47EB09-C40F-42F6-823B-6CC8349A52C0}" destId="{727763A4-F639-47D2-82D5-0064F2AF7C7C}" srcOrd="0" destOrd="2" presId="urn:microsoft.com/office/officeart/2011/layout/TabList"/>
    <dgm:cxn modelId="{A9512BB1-4E08-46E3-994F-F4B359BAF479}" srcId="{CE7972B0-3355-4CF2-A0BC-999FDF63D921}" destId="{49217138-F0F4-4E06-B6E9-9E070A68736D}" srcOrd="0" destOrd="0" parTransId="{10B31FA2-BD99-4BD0-88C5-50AA6AB9D0A6}" sibTransId="{53D88646-C97E-4ECE-8C71-E32701C89148}"/>
    <dgm:cxn modelId="{01A132B6-6754-4376-B3CF-4A0BCA16CEEE}" srcId="{96BA594C-AB12-4169-A3BB-6F90F86621FD}" destId="{9C4C405D-7228-42FC-BFC7-59A32D883057}" srcOrd="0" destOrd="0" parTransId="{E33E19B2-D387-414B-8D4F-D029D240C084}" sibTransId="{E417E367-4685-4618-89EE-C4FD6D56DF96}"/>
    <dgm:cxn modelId="{AB22E7BB-557E-4BA2-9955-9AD99E45AC2F}" type="presOf" srcId="{CE7972B0-3355-4CF2-A0BC-999FDF63D921}" destId="{3B1DE774-2BC2-47B8-9464-489A3037D7A1}" srcOrd="0" destOrd="0" presId="urn:microsoft.com/office/officeart/2011/layout/TabList"/>
    <dgm:cxn modelId="{C44DE3D0-E647-4520-8426-D96CBF86E2FA}" type="presOf" srcId="{49217138-F0F4-4E06-B6E9-9E070A68736D}" destId="{EB6308B3-7587-4B33-B2E0-53FA42008F8F}" srcOrd="0" destOrd="0" presId="urn:microsoft.com/office/officeart/2011/layout/TabList"/>
    <dgm:cxn modelId="{8FC7F7D2-0334-41DA-A8D1-702BD88F2B59}" type="presOf" srcId="{77C421CF-1BFC-4C99-8592-E0FA8C1C75AF}" destId="{82C1D627-27B3-4AE4-97FC-0AAD57FD66FB}" srcOrd="0" destOrd="0" presId="urn:microsoft.com/office/officeart/2011/layout/TabList"/>
    <dgm:cxn modelId="{1CCCCEDF-29A3-4D53-963D-FE4CE5BAEC15}" type="presOf" srcId="{6E9D4BEE-053B-441A-AA98-3E6011AA3A53}" destId="{C3697064-AE63-416E-9100-93C03BDAF6B6}" srcOrd="0" destOrd="0" presId="urn:microsoft.com/office/officeart/2011/layout/TabList"/>
    <dgm:cxn modelId="{7F6CA9ED-35CF-4A68-8C3C-960BFC545B65}" srcId="{49217138-F0F4-4E06-B6E9-9E070A68736D}" destId="{8B47EB09-C40F-42F6-823B-6CC8349A52C0}" srcOrd="3" destOrd="0" parTransId="{655297A2-DF93-4403-814C-1022664931E1}" sibTransId="{7865BADC-1D2F-474F-B0AA-2B3407AFF0EE}"/>
    <dgm:cxn modelId="{F514B8CE-2BE3-44B6-A437-8D8B14D66DF8}" type="presParOf" srcId="{3B1DE774-2BC2-47B8-9464-489A3037D7A1}" destId="{E6904B01-8E2A-4582-B3DB-FE5F3CAC9425}" srcOrd="0" destOrd="0" presId="urn:microsoft.com/office/officeart/2011/layout/TabList"/>
    <dgm:cxn modelId="{B0A70E75-513C-4652-B38D-F11C8A00D782}" type="presParOf" srcId="{E6904B01-8E2A-4582-B3DB-FE5F3CAC9425}" destId="{C3697064-AE63-416E-9100-93C03BDAF6B6}" srcOrd="0" destOrd="0" presId="urn:microsoft.com/office/officeart/2011/layout/TabList"/>
    <dgm:cxn modelId="{2C990554-EAE4-4B17-AB73-468681C5A516}" type="presParOf" srcId="{E6904B01-8E2A-4582-B3DB-FE5F3CAC9425}" destId="{EB6308B3-7587-4B33-B2E0-53FA42008F8F}" srcOrd="1" destOrd="0" presId="urn:microsoft.com/office/officeart/2011/layout/TabList"/>
    <dgm:cxn modelId="{DA55CF4D-0454-40B4-9726-87F60BE615E2}" type="presParOf" srcId="{E6904B01-8E2A-4582-B3DB-FE5F3CAC9425}" destId="{BE073F77-6DDB-4354-9C30-ED40940B4520}" srcOrd="2" destOrd="0" presId="urn:microsoft.com/office/officeart/2011/layout/TabList"/>
    <dgm:cxn modelId="{BD8EE475-3EBC-4CB2-98BA-5FADFADDCE92}" type="presParOf" srcId="{3B1DE774-2BC2-47B8-9464-489A3037D7A1}" destId="{727763A4-F639-47D2-82D5-0064F2AF7C7C}" srcOrd="1" destOrd="0" presId="urn:microsoft.com/office/officeart/2011/layout/TabList"/>
    <dgm:cxn modelId="{7918751F-BDBD-4183-9CA8-B31C8D524B05}" type="presParOf" srcId="{3B1DE774-2BC2-47B8-9464-489A3037D7A1}" destId="{43EC4703-A46F-4579-9190-BE741AEB8747}" srcOrd="2" destOrd="0" presId="urn:microsoft.com/office/officeart/2011/layout/TabList"/>
    <dgm:cxn modelId="{976CD035-A711-4EC7-A157-C305830F7458}" type="presParOf" srcId="{3B1DE774-2BC2-47B8-9464-489A3037D7A1}" destId="{AF350676-FD0C-47EB-8287-280E33504BD2}" srcOrd="3" destOrd="0" presId="urn:microsoft.com/office/officeart/2011/layout/TabList"/>
    <dgm:cxn modelId="{AF9389B3-B3C9-4647-BC54-FF4FDDA4986D}" type="presParOf" srcId="{AF350676-FD0C-47EB-8287-280E33504BD2}" destId="{78EA82A0-2DDA-4619-B779-B53A62680D89}" srcOrd="0" destOrd="0" presId="urn:microsoft.com/office/officeart/2011/layout/TabList"/>
    <dgm:cxn modelId="{30DF043B-44A4-4E42-B692-35915660F5CD}" type="presParOf" srcId="{AF350676-FD0C-47EB-8287-280E33504BD2}" destId="{EFD97555-914B-416F-8BA8-A6207BB090A1}" srcOrd="1" destOrd="0" presId="urn:microsoft.com/office/officeart/2011/layout/TabList"/>
    <dgm:cxn modelId="{03CDB097-6121-4BA5-9860-22C196EA6496}" type="presParOf" srcId="{AF350676-FD0C-47EB-8287-280E33504BD2}" destId="{6C0CDEC5-0717-458D-A14E-3DDB569323A6}" srcOrd="2" destOrd="0" presId="urn:microsoft.com/office/officeart/2011/layout/TabList"/>
    <dgm:cxn modelId="{87B87559-428D-4852-98D5-5880648E4661}" type="presParOf" srcId="{3B1DE774-2BC2-47B8-9464-489A3037D7A1}" destId="{82C1D627-27B3-4AE4-97FC-0AAD57FD66FB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7A8DDAA-8E35-46FA-86F8-B77E177A5A3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65446826-5701-48CF-AB0D-9A6A1B423AA2}">
      <dgm:prSet phldrT="[Text]"/>
      <dgm:spPr/>
      <dgm:t>
        <a:bodyPr/>
        <a:lstStyle/>
        <a:p>
          <a:r>
            <a:rPr lang="en-US" dirty="0"/>
            <a:t>Significance-based metric depends on the statistical power of the test in rejecting the Independence Assumption</a:t>
          </a:r>
        </a:p>
      </dgm:t>
    </dgm:pt>
    <dgm:pt modelId="{95959834-5005-414C-9250-1873DE3C2C46}" type="parTrans" cxnId="{693C383F-7124-4F43-81D2-728C49B0AC51}">
      <dgm:prSet/>
      <dgm:spPr/>
      <dgm:t>
        <a:bodyPr/>
        <a:lstStyle/>
        <a:p>
          <a:endParaRPr lang="en-US"/>
        </a:p>
      </dgm:t>
    </dgm:pt>
    <dgm:pt modelId="{E0A02C77-67FF-4140-90FE-A4C385EC821E}" type="sibTrans" cxnId="{693C383F-7124-4F43-81D2-728C49B0AC51}">
      <dgm:prSet/>
      <dgm:spPr/>
      <dgm:t>
        <a:bodyPr/>
        <a:lstStyle/>
        <a:p>
          <a:endParaRPr lang="en-US"/>
        </a:p>
      </dgm:t>
    </dgm:pt>
    <dgm:pt modelId="{4A9AF57E-32D6-4240-8A90-C68B3F00F36A}">
      <dgm:prSet phldrT="[Text]"/>
      <dgm:spPr/>
      <dgm:t>
        <a:bodyPr/>
        <a:lstStyle/>
        <a:p>
          <a:r>
            <a:rPr lang="en-US" dirty="0"/>
            <a:t>Association-based metric may have different interpretation between categorical and interval features </a:t>
          </a:r>
        </a:p>
      </dgm:t>
    </dgm:pt>
    <dgm:pt modelId="{8A6DC191-A645-427C-AB43-D7DAA2BC2565}" type="parTrans" cxnId="{C28CCC83-1981-4B99-AD10-95E6976C8091}">
      <dgm:prSet/>
      <dgm:spPr/>
      <dgm:t>
        <a:bodyPr/>
        <a:lstStyle/>
        <a:p>
          <a:endParaRPr lang="en-US"/>
        </a:p>
      </dgm:t>
    </dgm:pt>
    <dgm:pt modelId="{FF61E539-9857-4783-A994-85EE0EB56E17}" type="sibTrans" cxnId="{C28CCC83-1981-4B99-AD10-95E6976C8091}">
      <dgm:prSet/>
      <dgm:spPr/>
      <dgm:t>
        <a:bodyPr/>
        <a:lstStyle/>
        <a:p>
          <a:endParaRPr lang="en-US"/>
        </a:p>
      </dgm:t>
    </dgm:pt>
    <dgm:pt modelId="{24F8730A-4FE0-41BD-BB5B-EE25567B9AF0}" type="pres">
      <dgm:prSet presAssocID="{B7A8DDAA-8E35-46FA-86F8-B77E177A5A31}" presName="Name0" presStyleCnt="0">
        <dgm:presLayoutVars>
          <dgm:dir/>
          <dgm:resizeHandles val="exact"/>
        </dgm:presLayoutVars>
      </dgm:prSet>
      <dgm:spPr/>
    </dgm:pt>
    <dgm:pt modelId="{AF52DD3F-3750-4D52-86BC-CDCDFA7A5CD4}" type="pres">
      <dgm:prSet presAssocID="{B7A8DDAA-8E35-46FA-86F8-B77E177A5A31}" presName="bkgdShp" presStyleLbl="alignAccFollowNode1" presStyleIdx="0" presStyleCnt="1"/>
      <dgm:spPr/>
    </dgm:pt>
    <dgm:pt modelId="{8E54304D-9978-4E86-BE66-EC75CEE04552}" type="pres">
      <dgm:prSet presAssocID="{B7A8DDAA-8E35-46FA-86F8-B77E177A5A31}" presName="linComp" presStyleCnt="0"/>
      <dgm:spPr/>
    </dgm:pt>
    <dgm:pt modelId="{A46E8E17-A319-44E4-9467-E0B1E7C16D0E}" type="pres">
      <dgm:prSet presAssocID="{65446826-5701-48CF-AB0D-9A6A1B423AA2}" presName="compNode" presStyleCnt="0"/>
      <dgm:spPr/>
    </dgm:pt>
    <dgm:pt modelId="{3D3F502F-5DD3-402F-8675-6C382E4D315A}" type="pres">
      <dgm:prSet presAssocID="{65446826-5701-48CF-AB0D-9A6A1B423AA2}" presName="node" presStyleLbl="node1" presStyleIdx="0" presStyleCnt="2">
        <dgm:presLayoutVars>
          <dgm:bulletEnabled val="1"/>
        </dgm:presLayoutVars>
      </dgm:prSet>
      <dgm:spPr/>
    </dgm:pt>
    <dgm:pt modelId="{542CCEDD-48FF-40C9-B71C-79E8D40683D8}" type="pres">
      <dgm:prSet presAssocID="{65446826-5701-48CF-AB0D-9A6A1B423AA2}" presName="invisiNode" presStyleLbl="node1" presStyleIdx="0" presStyleCnt="2"/>
      <dgm:spPr/>
    </dgm:pt>
    <dgm:pt modelId="{08DD1DCC-C1D6-491F-BFB5-144A16891092}" type="pres">
      <dgm:prSet presAssocID="{65446826-5701-48CF-AB0D-9A6A1B423AA2}" presName="imagNode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</dgm:spPr>
    </dgm:pt>
    <dgm:pt modelId="{66A76025-C8C2-4396-9596-522D3FEA2030}" type="pres">
      <dgm:prSet presAssocID="{E0A02C77-67FF-4140-90FE-A4C385EC821E}" presName="sibTrans" presStyleLbl="sibTrans2D1" presStyleIdx="0" presStyleCnt="0"/>
      <dgm:spPr/>
    </dgm:pt>
    <dgm:pt modelId="{497FE1A2-BED1-4F52-B2A7-54D6CF285396}" type="pres">
      <dgm:prSet presAssocID="{4A9AF57E-32D6-4240-8A90-C68B3F00F36A}" presName="compNode" presStyleCnt="0"/>
      <dgm:spPr/>
    </dgm:pt>
    <dgm:pt modelId="{3E26262C-EFFF-4212-B9A7-8F41F3E2B4F3}" type="pres">
      <dgm:prSet presAssocID="{4A9AF57E-32D6-4240-8A90-C68B3F00F36A}" presName="node" presStyleLbl="node1" presStyleIdx="1" presStyleCnt="2">
        <dgm:presLayoutVars>
          <dgm:bulletEnabled val="1"/>
        </dgm:presLayoutVars>
      </dgm:prSet>
      <dgm:spPr/>
    </dgm:pt>
    <dgm:pt modelId="{FDD698A3-386C-4537-933D-3C1A771F5268}" type="pres">
      <dgm:prSet presAssocID="{4A9AF57E-32D6-4240-8A90-C68B3F00F36A}" presName="invisiNode" presStyleLbl="node1" presStyleIdx="1" presStyleCnt="2"/>
      <dgm:spPr/>
    </dgm:pt>
    <dgm:pt modelId="{F18F3B48-A616-4A08-B04A-3D34CBBF9D62}" type="pres">
      <dgm:prSet presAssocID="{4A9AF57E-32D6-4240-8A90-C68B3F00F36A}" presName="imagNode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</dgm:spPr>
    </dgm:pt>
  </dgm:ptLst>
  <dgm:cxnLst>
    <dgm:cxn modelId="{92DD3A25-E500-41FF-87FC-8CCADB768733}" type="presOf" srcId="{B7A8DDAA-8E35-46FA-86F8-B77E177A5A31}" destId="{24F8730A-4FE0-41BD-BB5B-EE25567B9AF0}" srcOrd="0" destOrd="0" presId="urn:microsoft.com/office/officeart/2005/8/layout/pList2"/>
    <dgm:cxn modelId="{15ABE839-F8F6-42F6-8AF4-90955A3F5F3D}" type="presOf" srcId="{65446826-5701-48CF-AB0D-9A6A1B423AA2}" destId="{3D3F502F-5DD3-402F-8675-6C382E4D315A}" srcOrd="0" destOrd="0" presId="urn:microsoft.com/office/officeart/2005/8/layout/pList2"/>
    <dgm:cxn modelId="{693C383F-7124-4F43-81D2-728C49B0AC51}" srcId="{B7A8DDAA-8E35-46FA-86F8-B77E177A5A31}" destId="{65446826-5701-48CF-AB0D-9A6A1B423AA2}" srcOrd="0" destOrd="0" parTransId="{95959834-5005-414C-9250-1873DE3C2C46}" sibTransId="{E0A02C77-67FF-4140-90FE-A4C385EC821E}"/>
    <dgm:cxn modelId="{09F49754-15B1-4B0D-804B-2E70DDC2109F}" type="presOf" srcId="{E0A02C77-67FF-4140-90FE-A4C385EC821E}" destId="{66A76025-C8C2-4396-9596-522D3FEA2030}" srcOrd="0" destOrd="0" presId="urn:microsoft.com/office/officeart/2005/8/layout/pList2"/>
    <dgm:cxn modelId="{C28CCC83-1981-4B99-AD10-95E6976C8091}" srcId="{B7A8DDAA-8E35-46FA-86F8-B77E177A5A31}" destId="{4A9AF57E-32D6-4240-8A90-C68B3F00F36A}" srcOrd="1" destOrd="0" parTransId="{8A6DC191-A645-427C-AB43-D7DAA2BC2565}" sibTransId="{FF61E539-9857-4783-A994-85EE0EB56E17}"/>
    <dgm:cxn modelId="{6A09248F-9B56-4742-BE7A-DB355DD48B4E}" type="presOf" srcId="{4A9AF57E-32D6-4240-8A90-C68B3F00F36A}" destId="{3E26262C-EFFF-4212-B9A7-8F41F3E2B4F3}" srcOrd="0" destOrd="0" presId="urn:microsoft.com/office/officeart/2005/8/layout/pList2"/>
    <dgm:cxn modelId="{1A9023CF-E6B9-4860-A721-22740A788F8B}" type="presParOf" srcId="{24F8730A-4FE0-41BD-BB5B-EE25567B9AF0}" destId="{AF52DD3F-3750-4D52-86BC-CDCDFA7A5CD4}" srcOrd="0" destOrd="0" presId="urn:microsoft.com/office/officeart/2005/8/layout/pList2"/>
    <dgm:cxn modelId="{7F785B93-664C-4A27-ADEC-EAD69141288B}" type="presParOf" srcId="{24F8730A-4FE0-41BD-BB5B-EE25567B9AF0}" destId="{8E54304D-9978-4E86-BE66-EC75CEE04552}" srcOrd="1" destOrd="0" presId="urn:microsoft.com/office/officeart/2005/8/layout/pList2"/>
    <dgm:cxn modelId="{208125F0-1C6A-422A-8F41-B9B83DCAE279}" type="presParOf" srcId="{8E54304D-9978-4E86-BE66-EC75CEE04552}" destId="{A46E8E17-A319-44E4-9467-E0B1E7C16D0E}" srcOrd="0" destOrd="0" presId="urn:microsoft.com/office/officeart/2005/8/layout/pList2"/>
    <dgm:cxn modelId="{78D85B89-7A5A-40D3-923B-72AFF1862039}" type="presParOf" srcId="{A46E8E17-A319-44E4-9467-E0B1E7C16D0E}" destId="{3D3F502F-5DD3-402F-8675-6C382E4D315A}" srcOrd="0" destOrd="0" presId="urn:microsoft.com/office/officeart/2005/8/layout/pList2"/>
    <dgm:cxn modelId="{D15F6E85-882D-44E3-A431-C6ED006C5F3A}" type="presParOf" srcId="{A46E8E17-A319-44E4-9467-E0B1E7C16D0E}" destId="{542CCEDD-48FF-40C9-B71C-79E8D40683D8}" srcOrd="1" destOrd="0" presId="urn:microsoft.com/office/officeart/2005/8/layout/pList2"/>
    <dgm:cxn modelId="{1BD00DB6-E1E0-4527-874C-8881825A867C}" type="presParOf" srcId="{A46E8E17-A319-44E4-9467-E0B1E7C16D0E}" destId="{08DD1DCC-C1D6-491F-BFB5-144A16891092}" srcOrd="2" destOrd="0" presId="urn:microsoft.com/office/officeart/2005/8/layout/pList2"/>
    <dgm:cxn modelId="{E1A0994B-7E77-496A-83C7-B2211E13D2CF}" type="presParOf" srcId="{8E54304D-9978-4E86-BE66-EC75CEE04552}" destId="{66A76025-C8C2-4396-9596-522D3FEA2030}" srcOrd="1" destOrd="0" presId="urn:microsoft.com/office/officeart/2005/8/layout/pList2"/>
    <dgm:cxn modelId="{997360E4-11AC-41E4-9135-597E6839E7BD}" type="presParOf" srcId="{8E54304D-9978-4E86-BE66-EC75CEE04552}" destId="{497FE1A2-BED1-4F52-B2A7-54D6CF285396}" srcOrd="2" destOrd="0" presId="urn:microsoft.com/office/officeart/2005/8/layout/pList2"/>
    <dgm:cxn modelId="{F93DC5F5-96B7-4E2D-B929-3D3B5C2E1A19}" type="presParOf" srcId="{497FE1A2-BED1-4F52-B2A7-54D6CF285396}" destId="{3E26262C-EFFF-4212-B9A7-8F41F3E2B4F3}" srcOrd="0" destOrd="0" presId="urn:microsoft.com/office/officeart/2005/8/layout/pList2"/>
    <dgm:cxn modelId="{E7ADB46A-6D41-49C8-B095-54CE96D83426}" type="presParOf" srcId="{497FE1A2-BED1-4F52-B2A7-54D6CF285396}" destId="{FDD698A3-386C-4537-933D-3C1A771F5268}" srcOrd="1" destOrd="0" presId="urn:microsoft.com/office/officeart/2005/8/layout/pList2"/>
    <dgm:cxn modelId="{97EFC96C-809B-4D6F-AADF-0D90A61042A3}" type="presParOf" srcId="{497FE1A2-BED1-4F52-B2A7-54D6CF285396}" destId="{F18F3B48-A616-4A08-B04A-3D34CBBF9D62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735F6D9-4564-4451-8C07-C7D4E93C63F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26B564-05C2-4B89-8BB5-999925C24E17}">
      <dgm:prSet phldrT="[Text]"/>
      <dgm:spPr/>
      <dgm:t>
        <a:bodyPr/>
        <a:lstStyle/>
        <a:p>
          <a:r>
            <a:rPr lang="en-US" dirty="0"/>
            <a:t>Filter Method</a:t>
          </a:r>
        </a:p>
      </dgm:t>
    </dgm:pt>
    <dgm:pt modelId="{A03C6648-656B-499E-8170-D0C2C0BA342F}" type="parTrans" cxnId="{A2410ABD-57BE-4F94-874C-B7D2F812ED3D}">
      <dgm:prSet/>
      <dgm:spPr/>
      <dgm:t>
        <a:bodyPr/>
        <a:lstStyle/>
        <a:p>
          <a:endParaRPr lang="en-US"/>
        </a:p>
      </dgm:t>
    </dgm:pt>
    <dgm:pt modelId="{BBEC9F8E-EE74-4F43-BCA7-AA9ED29534FF}" type="sibTrans" cxnId="{A2410ABD-57BE-4F94-874C-B7D2F812ED3D}">
      <dgm:prSet/>
      <dgm:spPr/>
      <dgm:t>
        <a:bodyPr/>
        <a:lstStyle/>
        <a:p>
          <a:endParaRPr lang="en-US"/>
        </a:p>
      </dgm:t>
    </dgm:pt>
    <dgm:pt modelId="{7E8A9C13-CBF1-4B20-AFB6-010715C6582F}">
      <dgm:prSet phldrT="[Text]"/>
      <dgm:spPr/>
      <dgm:t>
        <a:bodyPr/>
        <a:lstStyle/>
        <a:p>
          <a:r>
            <a:rPr lang="en-US" dirty="0"/>
            <a:t>Use business rules or statistical tests</a:t>
          </a:r>
        </a:p>
      </dgm:t>
    </dgm:pt>
    <dgm:pt modelId="{E78E76B2-C2B3-4A98-846A-BAEDDCC90D87}" type="parTrans" cxnId="{A177766D-BFFD-4B0C-87A8-84E2B99E10DD}">
      <dgm:prSet/>
      <dgm:spPr/>
      <dgm:t>
        <a:bodyPr/>
        <a:lstStyle/>
        <a:p>
          <a:endParaRPr lang="en-US"/>
        </a:p>
      </dgm:t>
    </dgm:pt>
    <dgm:pt modelId="{DCEA4D59-E2A2-4E54-BC59-2D2EE048ECA7}" type="sibTrans" cxnId="{A177766D-BFFD-4B0C-87A8-84E2B99E10DD}">
      <dgm:prSet/>
      <dgm:spPr/>
      <dgm:t>
        <a:bodyPr/>
        <a:lstStyle/>
        <a:p>
          <a:endParaRPr lang="en-US"/>
        </a:p>
      </dgm:t>
    </dgm:pt>
    <dgm:pt modelId="{C2BDB0BC-4733-426D-822C-AC080D5EB664}">
      <dgm:prSet phldrT="[Text]"/>
      <dgm:spPr/>
      <dgm:t>
        <a:bodyPr/>
        <a:lstStyle/>
        <a:p>
          <a:r>
            <a:rPr lang="en-US" dirty="0"/>
            <a:t>Easy to implement and understand</a:t>
          </a:r>
        </a:p>
      </dgm:t>
    </dgm:pt>
    <dgm:pt modelId="{D68B1A1F-22F2-4A65-8140-A08F20D9F6C0}" type="parTrans" cxnId="{0880AB14-3A90-476A-9E76-0C4DBFB08ECF}">
      <dgm:prSet/>
      <dgm:spPr/>
      <dgm:t>
        <a:bodyPr/>
        <a:lstStyle/>
        <a:p>
          <a:endParaRPr lang="en-US"/>
        </a:p>
      </dgm:t>
    </dgm:pt>
    <dgm:pt modelId="{B14FB982-DB04-497E-91FA-694B4312C5AF}" type="sibTrans" cxnId="{0880AB14-3A90-476A-9E76-0C4DBFB08ECF}">
      <dgm:prSet/>
      <dgm:spPr/>
      <dgm:t>
        <a:bodyPr/>
        <a:lstStyle/>
        <a:p>
          <a:endParaRPr lang="en-US"/>
        </a:p>
      </dgm:t>
    </dgm:pt>
    <dgm:pt modelId="{D9D6CBED-0BD1-4B76-9353-4447DC3BDDF3}">
      <dgm:prSet phldrT="[Text]"/>
      <dgm:spPr/>
      <dgm:t>
        <a:bodyPr/>
        <a:lstStyle/>
        <a:p>
          <a:r>
            <a:rPr lang="en-US" dirty="0"/>
            <a:t>Wrapper Method</a:t>
          </a:r>
        </a:p>
      </dgm:t>
    </dgm:pt>
    <dgm:pt modelId="{82A748F3-1E4C-4AB4-A259-28DC1F17B875}" type="parTrans" cxnId="{1F77E587-C354-4587-A453-E791B4BBCCDB}">
      <dgm:prSet/>
      <dgm:spPr/>
      <dgm:t>
        <a:bodyPr/>
        <a:lstStyle/>
        <a:p>
          <a:endParaRPr lang="en-US"/>
        </a:p>
      </dgm:t>
    </dgm:pt>
    <dgm:pt modelId="{FBA4364D-61C0-4AE7-A9C3-502709D9F8A3}" type="sibTrans" cxnId="{1F77E587-C354-4587-A453-E791B4BBCCDB}">
      <dgm:prSet/>
      <dgm:spPr/>
      <dgm:t>
        <a:bodyPr/>
        <a:lstStyle/>
        <a:p>
          <a:endParaRPr lang="en-US"/>
        </a:p>
      </dgm:t>
    </dgm:pt>
    <dgm:pt modelId="{5DDB4510-83B3-4932-969C-A1533B104144}">
      <dgm:prSet phldrT="[Text]"/>
      <dgm:spPr/>
      <dgm:t>
        <a:bodyPr/>
        <a:lstStyle/>
        <a:p>
          <a:r>
            <a:rPr lang="en-US" dirty="0"/>
            <a:t>Work well with supervised machine learning algorithms</a:t>
          </a:r>
        </a:p>
      </dgm:t>
    </dgm:pt>
    <dgm:pt modelId="{01B5F753-BB60-4B16-8FCE-868F9715C3DF}" type="parTrans" cxnId="{E6B66406-E5FA-407B-BC1F-6E975D35161F}">
      <dgm:prSet/>
      <dgm:spPr/>
      <dgm:t>
        <a:bodyPr/>
        <a:lstStyle/>
        <a:p>
          <a:endParaRPr lang="en-US"/>
        </a:p>
      </dgm:t>
    </dgm:pt>
    <dgm:pt modelId="{0FA4A700-4116-441F-84FE-0433B9B201E3}" type="sibTrans" cxnId="{E6B66406-E5FA-407B-BC1F-6E975D35161F}">
      <dgm:prSet/>
      <dgm:spPr/>
      <dgm:t>
        <a:bodyPr/>
        <a:lstStyle/>
        <a:p>
          <a:endParaRPr lang="en-US"/>
        </a:p>
      </dgm:t>
    </dgm:pt>
    <dgm:pt modelId="{C0897881-1D77-4764-BE87-2DDCB958119E}">
      <dgm:prSet phldrT="[Text]"/>
      <dgm:spPr/>
      <dgm:t>
        <a:bodyPr/>
        <a:lstStyle/>
        <a:p>
          <a:r>
            <a:rPr lang="en-US" dirty="0"/>
            <a:t>Exhaustive / Directional / Random Search for optimal features</a:t>
          </a:r>
        </a:p>
      </dgm:t>
    </dgm:pt>
    <dgm:pt modelId="{FE8595B2-560B-4DF5-AE78-47B5C2C6AB8C}" type="parTrans" cxnId="{73B4E717-87AC-4564-9495-DF7EC5D651E1}">
      <dgm:prSet/>
      <dgm:spPr/>
      <dgm:t>
        <a:bodyPr/>
        <a:lstStyle/>
        <a:p>
          <a:endParaRPr lang="en-US"/>
        </a:p>
      </dgm:t>
    </dgm:pt>
    <dgm:pt modelId="{6561DC22-1A68-466B-9844-50CE56690C05}" type="sibTrans" cxnId="{73B4E717-87AC-4564-9495-DF7EC5D651E1}">
      <dgm:prSet/>
      <dgm:spPr/>
      <dgm:t>
        <a:bodyPr/>
        <a:lstStyle/>
        <a:p>
          <a:endParaRPr lang="en-US"/>
        </a:p>
      </dgm:t>
    </dgm:pt>
    <dgm:pt modelId="{43FB0060-C55E-463E-A0CD-B70E2831DFF5}">
      <dgm:prSet phldrT="[Text]"/>
      <dgm:spPr/>
      <dgm:t>
        <a:bodyPr/>
        <a:lstStyle/>
        <a:p>
          <a:r>
            <a:rPr lang="en-US" dirty="0"/>
            <a:t>Embedded Method</a:t>
          </a:r>
        </a:p>
      </dgm:t>
    </dgm:pt>
    <dgm:pt modelId="{A0FFFC03-F402-4F04-842B-48E36DBFCCCE}" type="parTrans" cxnId="{53EBBED1-2DF8-4E9F-B088-2BE274B270BB}">
      <dgm:prSet/>
      <dgm:spPr/>
      <dgm:t>
        <a:bodyPr/>
        <a:lstStyle/>
        <a:p>
          <a:endParaRPr lang="en-US"/>
        </a:p>
      </dgm:t>
    </dgm:pt>
    <dgm:pt modelId="{4C13DDFF-82CD-42F5-A796-C73D6E9FEADC}" type="sibTrans" cxnId="{53EBBED1-2DF8-4E9F-B088-2BE274B270BB}">
      <dgm:prSet/>
      <dgm:spPr/>
      <dgm:t>
        <a:bodyPr/>
        <a:lstStyle/>
        <a:p>
          <a:endParaRPr lang="en-US"/>
        </a:p>
      </dgm:t>
    </dgm:pt>
    <dgm:pt modelId="{C2B66218-3FAC-4173-ADDB-C8048DAD9719}">
      <dgm:prSet phldrT="[Text]"/>
      <dgm:spPr/>
      <dgm:t>
        <a:bodyPr/>
        <a:lstStyle/>
        <a:p>
          <a:r>
            <a:rPr lang="en-US" dirty="0"/>
            <a:t>Part of a machine learning algorithm</a:t>
          </a:r>
        </a:p>
      </dgm:t>
    </dgm:pt>
    <dgm:pt modelId="{B8D08C77-0022-4D14-AFF4-BE1325031B8B}" type="parTrans" cxnId="{B3E5B6EB-60B1-4E28-A37C-1CCC1637CCB6}">
      <dgm:prSet/>
      <dgm:spPr/>
      <dgm:t>
        <a:bodyPr/>
        <a:lstStyle/>
        <a:p>
          <a:endParaRPr lang="en-US"/>
        </a:p>
      </dgm:t>
    </dgm:pt>
    <dgm:pt modelId="{D7C8A45C-1F28-4D24-9586-F4BBE0CCC5E7}" type="sibTrans" cxnId="{B3E5B6EB-60B1-4E28-A37C-1CCC1637CCB6}">
      <dgm:prSet/>
      <dgm:spPr/>
      <dgm:t>
        <a:bodyPr/>
        <a:lstStyle/>
        <a:p>
          <a:endParaRPr lang="en-US"/>
        </a:p>
      </dgm:t>
    </dgm:pt>
    <dgm:pt modelId="{10C6DB54-559C-47C7-801F-A05964BF3212}">
      <dgm:prSet phldrT="[Text]"/>
      <dgm:spPr/>
      <dgm:t>
        <a:bodyPr/>
        <a:lstStyle/>
        <a:p>
          <a:r>
            <a:rPr lang="en-US" dirty="0"/>
            <a:t>Use penalty to reduce the magnitudes of parameters</a:t>
          </a:r>
        </a:p>
      </dgm:t>
    </dgm:pt>
    <dgm:pt modelId="{4EC33C04-35AB-4D47-BA8F-EC89B9554FDB}" type="parTrans" cxnId="{8208267C-CFFF-45D9-9271-DEEB29921680}">
      <dgm:prSet/>
      <dgm:spPr/>
      <dgm:t>
        <a:bodyPr/>
        <a:lstStyle/>
        <a:p>
          <a:endParaRPr lang="en-US"/>
        </a:p>
      </dgm:t>
    </dgm:pt>
    <dgm:pt modelId="{4AB61D50-4E1B-4281-BFC3-718BCA802191}" type="sibTrans" cxnId="{8208267C-CFFF-45D9-9271-DEEB29921680}">
      <dgm:prSet/>
      <dgm:spPr/>
      <dgm:t>
        <a:bodyPr/>
        <a:lstStyle/>
        <a:p>
          <a:endParaRPr lang="en-US"/>
        </a:p>
      </dgm:t>
    </dgm:pt>
    <dgm:pt modelId="{CCE11C83-2871-4823-A915-A0918FED821C}" type="pres">
      <dgm:prSet presAssocID="{6735F6D9-4564-4451-8C07-C7D4E93C63FD}" presName="linearFlow" presStyleCnt="0">
        <dgm:presLayoutVars>
          <dgm:dir/>
          <dgm:resizeHandles val="exact"/>
        </dgm:presLayoutVars>
      </dgm:prSet>
      <dgm:spPr/>
    </dgm:pt>
    <dgm:pt modelId="{1FC72F9F-B923-43C3-A90B-A653EBFC24AE}" type="pres">
      <dgm:prSet presAssocID="{0A26B564-05C2-4B89-8BB5-999925C24E17}" presName="composite" presStyleCnt="0"/>
      <dgm:spPr/>
    </dgm:pt>
    <dgm:pt modelId="{D2AAFC36-875E-497A-8DF2-7128A80BD3C5}" type="pres">
      <dgm:prSet presAssocID="{0A26B564-05C2-4B89-8BB5-999925C24E17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</dgm:spPr>
    </dgm:pt>
    <dgm:pt modelId="{62B31BD8-B81A-464D-B67D-27D4501D3BA2}" type="pres">
      <dgm:prSet presAssocID="{0A26B564-05C2-4B89-8BB5-999925C24E17}" presName="txShp" presStyleLbl="node1" presStyleIdx="0" presStyleCnt="3">
        <dgm:presLayoutVars>
          <dgm:bulletEnabled val="1"/>
        </dgm:presLayoutVars>
      </dgm:prSet>
      <dgm:spPr/>
    </dgm:pt>
    <dgm:pt modelId="{5C3D5963-32D5-430C-ACB2-28FD08C74414}" type="pres">
      <dgm:prSet presAssocID="{BBEC9F8E-EE74-4F43-BCA7-AA9ED29534FF}" presName="spacing" presStyleCnt="0"/>
      <dgm:spPr/>
    </dgm:pt>
    <dgm:pt modelId="{7339D184-66D3-4ED3-AA08-3340AFE08E60}" type="pres">
      <dgm:prSet presAssocID="{D9D6CBED-0BD1-4B76-9353-4447DC3BDDF3}" presName="composite" presStyleCnt="0"/>
      <dgm:spPr/>
    </dgm:pt>
    <dgm:pt modelId="{E69F85D1-3463-41B9-894D-2041197E8B56}" type="pres">
      <dgm:prSet presAssocID="{D9D6CBED-0BD1-4B76-9353-4447DC3BDDF3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E8CCB52B-7998-43B7-95A4-DE6DF89C3868}" type="pres">
      <dgm:prSet presAssocID="{D9D6CBED-0BD1-4B76-9353-4447DC3BDDF3}" presName="txShp" presStyleLbl="node1" presStyleIdx="1" presStyleCnt="3">
        <dgm:presLayoutVars>
          <dgm:bulletEnabled val="1"/>
        </dgm:presLayoutVars>
      </dgm:prSet>
      <dgm:spPr/>
    </dgm:pt>
    <dgm:pt modelId="{93351132-5071-4993-A659-188B53622100}" type="pres">
      <dgm:prSet presAssocID="{FBA4364D-61C0-4AE7-A9C3-502709D9F8A3}" presName="spacing" presStyleCnt="0"/>
      <dgm:spPr/>
    </dgm:pt>
    <dgm:pt modelId="{AD6DC7B5-5EFB-4176-BE69-9871FCDBA8E9}" type="pres">
      <dgm:prSet presAssocID="{43FB0060-C55E-463E-A0CD-B70E2831DFF5}" presName="composite" presStyleCnt="0"/>
      <dgm:spPr/>
    </dgm:pt>
    <dgm:pt modelId="{24EFA8E1-4A37-4679-B8D7-00FDD07E3C8C}" type="pres">
      <dgm:prSet presAssocID="{43FB0060-C55E-463E-A0CD-B70E2831DFF5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9ACB1B18-E5F8-40D2-A3FB-6940E111D326}" type="pres">
      <dgm:prSet presAssocID="{43FB0060-C55E-463E-A0CD-B70E2831DFF5}" presName="txShp" presStyleLbl="node1" presStyleIdx="2" presStyleCnt="3">
        <dgm:presLayoutVars>
          <dgm:bulletEnabled val="1"/>
        </dgm:presLayoutVars>
      </dgm:prSet>
      <dgm:spPr/>
    </dgm:pt>
  </dgm:ptLst>
  <dgm:cxnLst>
    <dgm:cxn modelId="{E6B66406-E5FA-407B-BC1F-6E975D35161F}" srcId="{D9D6CBED-0BD1-4B76-9353-4447DC3BDDF3}" destId="{5DDB4510-83B3-4932-969C-A1533B104144}" srcOrd="0" destOrd="0" parTransId="{01B5F753-BB60-4B16-8FCE-868F9715C3DF}" sibTransId="{0FA4A700-4116-441F-84FE-0433B9B201E3}"/>
    <dgm:cxn modelId="{5A31E50F-3999-4476-B8B1-F52F7A3B023A}" type="presOf" srcId="{C2B66218-3FAC-4173-ADDB-C8048DAD9719}" destId="{9ACB1B18-E5F8-40D2-A3FB-6940E111D326}" srcOrd="0" destOrd="1" presId="urn:microsoft.com/office/officeart/2005/8/layout/vList3"/>
    <dgm:cxn modelId="{0880AB14-3A90-476A-9E76-0C4DBFB08ECF}" srcId="{0A26B564-05C2-4B89-8BB5-999925C24E17}" destId="{C2BDB0BC-4733-426D-822C-AC080D5EB664}" srcOrd="1" destOrd="0" parTransId="{D68B1A1F-22F2-4A65-8140-A08F20D9F6C0}" sibTransId="{B14FB982-DB04-497E-91FA-694B4312C5AF}"/>
    <dgm:cxn modelId="{73B4E717-87AC-4564-9495-DF7EC5D651E1}" srcId="{D9D6CBED-0BD1-4B76-9353-4447DC3BDDF3}" destId="{C0897881-1D77-4764-BE87-2DDCB958119E}" srcOrd="1" destOrd="0" parTransId="{FE8595B2-560B-4DF5-AE78-47B5C2C6AB8C}" sibTransId="{6561DC22-1A68-466B-9844-50CE56690C05}"/>
    <dgm:cxn modelId="{0DF63436-826E-446B-A159-74F818F2CB12}" type="presOf" srcId="{6735F6D9-4564-4451-8C07-C7D4E93C63FD}" destId="{CCE11C83-2871-4823-A915-A0918FED821C}" srcOrd="0" destOrd="0" presId="urn:microsoft.com/office/officeart/2005/8/layout/vList3"/>
    <dgm:cxn modelId="{C15B266B-7B5C-4202-BC56-DA2468194A3A}" type="presOf" srcId="{C0897881-1D77-4764-BE87-2DDCB958119E}" destId="{E8CCB52B-7998-43B7-95A4-DE6DF89C3868}" srcOrd="0" destOrd="2" presId="urn:microsoft.com/office/officeart/2005/8/layout/vList3"/>
    <dgm:cxn modelId="{A177766D-BFFD-4B0C-87A8-84E2B99E10DD}" srcId="{0A26B564-05C2-4B89-8BB5-999925C24E17}" destId="{7E8A9C13-CBF1-4B20-AFB6-010715C6582F}" srcOrd="0" destOrd="0" parTransId="{E78E76B2-C2B3-4A98-846A-BAEDDCC90D87}" sibTransId="{DCEA4D59-E2A2-4E54-BC59-2D2EE048ECA7}"/>
    <dgm:cxn modelId="{8208267C-CFFF-45D9-9271-DEEB29921680}" srcId="{43FB0060-C55E-463E-A0CD-B70E2831DFF5}" destId="{10C6DB54-559C-47C7-801F-A05964BF3212}" srcOrd="1" destOrd="0" parTransId="{4EC33C04-35AB-4D47-BA8F-EC89B9554FDB}" sibTransId="{4AB61D50-4E1B-4281-BFC3-718BCA802191}"/>
    <dgm:cxn modelId="{D68B8F82-F9D8-47AA-864E-C5D4E7823ED4}" type="presOf" srcId="{7E8A9C13-CBF1-4B20-AFB6-010715C6582F}" destId="{62B31BD8-B81A-464D-B67D-27D4501D3BA2}" srcOrd="0" destOrd="1" presId="urn:microsoft.com/office/officeart/2005/8/layout/vList3"/>
    <dgm:cxn modelId="{1F77E587-C354-4587-A453-E791B4BBCCDB}" srcId="{6735F6D9-4564-4451-8C07-C7D4E93C63FD}" destId="{D9D6CBED-0BD1-4B76-9353-4447DC3BDDF3}" srcOrd="1" destOrd="0" parTransId="{82A748F3-1E4C-4AB4-A259-28DC1F17B875}" sibTransId="{FBA4364D-61C0-4AE7-A9C3-502709D9F8A3}"/>
    <dgm:cxn modelId="{F37BB896-4568-4C64-B2B5-EBA7382AC688}" type="presOf" srcId="{C2BDB0BC-4733-426D-822C-AC080D5EB664}" destId="{62B31BD8-B81A-464D-B67D-27D4501D3BA2}" srcOrd="0" destOrd="2" presId="urn:microsoft.com/office/officeart/2005/8/layout/vList3"/>
    <dgm:cxn modelId="{A2410ABD-57BE-4F94-874C-B7D2F812ED3D}" srcId="{6735F6D9-4564-4451-8C07-C7D4E93C63FD}" destId="{0A26B564-05C2-4B89-8BB5-999925C24E17}" srcOrd="0" destOrd="0" parTransId="{A03C6648-656B-499E-8170-D0C2C0BA342F}" sibTransId="{BBEC9F8E-EE74-4F43-BCA7-AA9ED29534FF}"/>
    <dgm:cxn modelId="{BC536AC0-9681-40CE-B54E-0B10C559DD69}" type="presOf" srcId="{10C6DB54-559C-47C7-801F-A05964BF3212}" destId="{9ACB1B18-E5F8-40D2-A3FB-6940E111D326}" srcOrd="0" destOrd="2" presId="urn:microsoft.com/office/officeart/2005/8/layout/vList3"/>
    <dgm:cxn modelId="{7500D7C2-CA0F-4374-BF2A-2E9274D64B62}" type="presOf" srcId="{0A26B564-05C2-4B89-8BB5-999925C24E17}" destId="{62B31BD8-B81A-464D-B67D-27D4501D3BA2}" srcOrd="0" destOrd="0" presId="urn:microsoft.com/office/officeart/2005/8/layout/vList3"/>
    <dgm:cxn modelId="{A56E49D1-D00A-4CB1-9A1B-A662A709D31E}" type="presOf" srcId="{5DDB4510-83B3-4932-969C-A1533B104144}" destId="{E8CCB52B-7998-43B7-95A4-DE6DF89C3868}" srcOrd="0" destOrd="1" presId="urn:microsoft.com/office/officeart/2005/8/layout/vList3"/>
    <dgm:cxn modelId="{53EBBED1-2DF8-4E9F-B088-2BE274B270BB}" srcId="{6735F6D9-4564-4451-8C07-C7D4E93C63FD}" destId="{43FB0060-C55E-463E-A0CD-B70E2831DFF5}" srcOrd="2" destOrd="0" parTransId="{A0FFFC03-F402-4F04-842B-48E36DBFCCCE}" sibTransId="{4C13DDFF-82CD-42F5-A796-C73D6E9FEADC}"/>
    <dgm:cxn modelId="{37032FE3-7346-4FE8-8EFA-ABA4035EF68D}" type="presOf" srcId="{D9D6CBED-0BD1-4B76-9353-4447DC3BDDF3}" destId="{E8CCB52B-7998-43B7-95A4-DE6DF89C3868}" srcOrd="0" destOrd="0" presId="urn:microsoft.com/office/officeart/2005/8/layout/vList3"/>
    <dgm:cxn modelId="{B3E5B6EB-60B1-4E28-A37C-1CCC1637CCB6}" srcId="{43FB0060-C55E-463E-A0CD-B70E2831DFF5}" destId="{C2B66218-3FAC-4173-ADDB-C8048DAD9719}" srcOrd="0" destOrd="0" parTransId="{B8D08C77-0022-4D14-AFF4-BE1325031B8B}" sibTransId="{D7C8A45C-1F28-4D24-9586-F4BBE0CCC5E7}"/>
    <dgm:cxn modelId="{50E378F3-3173-4DFD-8437-AD7C6D7AAB22}" type="presOf" srcId="{43FB0060-C55E-463E-A0CD-B70E2831DFF5}" destId="{9ACB1B18-E5F8-40D2-A3FB-6940E111D326}" srcOrd="0" destOrd="0" presId="urn:microsoft.com/office/officeart/2005/8/layout/vList3"/>
    <dgm:cxn modelId="{21403DF4-57F9-4331-9D65-958F1A6399BF}" type="presParOf" srcId="{CCE11C83-2871-4823-A915-A0918FED821C}" destId="{1FC72F9F-B923-43C3-A90B-A653EBFC24AE}" srcOrd="0" destOrd="0" presId="urn:microsoft.com/office/officeart/2005/8/layout/vList3"/>
    <dgm:cxn modelId="{D3A888DC-FF8A-46D6-B73F-745F9938327E}" type="presParOf" srcId="{1FC72F9F-B923-43C3-A90B-A653EBFC24AE}" destId="{D2AAFC36-875E-497A-8DF2-7128A80BD3C5}" srcOrd="0" destOrd="0" presId="urn:microsoft.com/office/officeart/2005/8/layout/vList3"/>
    <dgm:cxn modelId="{F930C559-432F-4F1D-98FC-A03CE87D184E}" type="presParOf" srcId="{1FC72F9F-B923-43C3-A90B-A653EBFC24AE}" destId="{62B31BD8-B81A-464D-B67D-27D4501D3BA2}" srcOrd="1" destOrd="0" presId="urn:microsoft.com/office/officeart/2005/8/layout/vList3"/>
    <dgm:cxn modelId="{AB220C46-A4BF-43C0-81D4-CDD432A8426D}" type="presParOf" srcId="{CCE11C83-2871-4823-A915-A0918FED821C}" destId="{5C3D5963-32D5-430C-ACB2-28FD08C74414}" srcOrd="1" destOrd="0" presId="urn:microsoft.com/office/officeart/2005/8/layout/vList3"/>
    <dgm:cxn modelId="{666911C1-5661-44CB-9322-F446D9F96E4C}" type="presParOf" srcId="{CCE11C83-2871-4823-A915-A0918FED821C}" destId="{7339D184-66D3-4ED3-AA08-3340AFE08E60}" srcOrd="2" destOrd="0" presId="urn:microsoft.com/office/officeart/2005/8/layout/vList3"/>
    <dgm:cxn modelId="{3186E0A0-CB2C-45E4-9923-F37A1AEBC85E}" type="presParOf" srcId="{7339D184-66D3-4ED3-AA08-3340AFE08E60}" destId="{E69F85D1-3463-41B9-894D-2041197E8B56}" srcOrd="0" destOrd="0" presId="urn:microsoft.com/office/officeart/2005/8/layout/vList3"/>
    <dgm:cxn modelId="{7244A6C0-A22D-4A38-B9C2-ABBFA5EE3604}" type="presParOf" srcId="{7339D184-66D3-4ED3-AA08-3340AFE08E60}" destId="{E8CCB52B-7998-43B7-95A4-DE6DF89C3868}" srcOrd="1" destOrd="0" presId="urn:microsoft.com/office/officeart/2005/8/layout/vList3"/>
    <dgm:cxn modelId="{865449EE-0C5B-4147-9DE7-E45756EC34C6}" type="presParOf" srcId="{CCE11C83-2871-4823-A915-A0918FED821C}" destId="{93351132-5071-4993-A659-188B53622100}" srcOrd="3" destOrd="0" presId="urn:microsoft.com/office/officeart/2005/8/layout/vList3"/>
    <dgm:cxn modelId="{58EEFE53-8D03-4AA7-9B7B-843331B1959F}" type="presParOf" srcId="{CCE11C83-2871-4823-A915-A0918FED821C}" destId="{AD6DC7B5-5EFB-4176-BE69-9871FCDBA8E9}" srcOrd="4" destOrd="0" presId="urn:microsoft.com/office/officeart/2005/8/layout/vList3"/>
    <dgm:cxn modelId="{AB72CEED-196D-48B7-AD0A-E6023EE6B2BE}" type="presParOf" srcId="{AD6DC7B5-5EFB-4176-BE69-9871FCDBA8E9}" destId="{24EFA8E1-4A37-4679-B8D7-00FDD07E3C8C}" srcOrd="0" destOrd="0" presId="urn:microsoft.com/office/officeart/2005/8/layout/vList3"/>
    <dgm:cxn modelId="{7664DE69-93BF-4228-868F-6910A992E944}" type="presParOf" srcId="{AD6DC7B5-5EFB-4176-BE69-9871FCDBA8E9}" destId="{9ACB1B18-E5F8-40D2-A3FB-6940E111D32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17A4FB-42D1-4B2B-81AD-FE5ACC3EE4AC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EB225F-EDD1-4233-8E03-78AF37274A4F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AVOID</a:t>
          </a:r>
        </a:p>
      </dgm:t>
    </dgm:pt>
    <dgm:pt modelId="{0CE5A4C2-79A8-4E2A-88F2-E7F030A3CED0}" type="parTrans" cxnId="{CC75FE26-59F4-4FB7-A15E-EC1A93E981DE}">
      <dgm:prSet/>
      <dgm:spPr/>
      <dgm:t>
        <a:bodyPr/>
        <a:lstStyle/>
        <a:p>
          <a:endParaRPr lang="en-US"/>
        </a:p>
      </dgm:t>
    </dgm:pt>
    <dgm:pt modelId="{575CBEE6-D4A8-46E8-9CDD-9D4CF4FAC422}" type="sibTrans" cxnId="{CC75FE26-59F4-4FB7-A15E-EC1A93E981DE}">
      <dgm:prSet/>
      <dgm:spPr/>
      <dgm:t>
        <a:bodyPr/>
        <a:lstStyle/>
        <a:p>
          <a:endParaRPr lang="en-US"/>
        </a:p>
      </dgm:t>
    </dgm:pt>
    <dgm:pt modelId="{5BA1E2B3-2768-453D-B1D3-F89D13969735}">
      <dgm:prSet phldrT="[Text]"/>
      <dgm:spPr/>
      <dgm:t>
        <a:bodyPr/>
        <a:lstStyle/>
        <a:p>
          <a:r>
            <a:rPr lang="en-US" b="0" dirty="0"/>
            <a:t>IDENTIFY</a:t>
          </a:r>
        </a:p>
      </dgm:t>
    </dgm:pt>
    <dgm:pt modelId="{625AC677-C2D3-4460-931A-9178ADCB1FAC}" type="parTrans" cxnId="{FDD86430-99CB-4B9F-ACB3-F43EB1EE77B5}">
      <dgm:prSet/>
      <dgm:spPr/>
      <dgm:t>
        <a:bodyPr/>
        <a:lstStyle/>
        <a:p>
          <a:endParaRPr lang="en-US"/>
        </a:p>
      </dgm:t>
    </dgm:pt>
    <dgm:pt modelId="{705ED977-E30A-4F9D-974B-0FB557A34A53}" type="sibTrans" cxnId="{FDD86430-99CB-4B9F-ACB3-F43EB1EE77B5}">
      <dgm:prSet/>
      <dgm:spPr/>
      <dgm:t>
        <a:bodyPr/>
        <a:lstStyle/>
        <a:p>
          <a:endParaRPr lang="en-US"/>
        </a:p>
      </dgm:t>
    </dgm:pt>
    <dgm:pt modelId="{4E2E0D74-D930-4411-BD9E-4D737C369B1B}">
      <dgm:prSet phldrT="[Text]" custT="1"/>
      <dgm:spPr/>
      <dgm:t>
        <a:bodyPr/>
        <a:lstStyle/>
        <a:p>
          <a:r>
            <a:rPr lang="en-US" sz="2800" dirty="0"/>
            <a:t>Analytically Identify Features That </a:t>
          </a:r>
          <a:r>
            <a:rPr lang="en-US" sz="2800" i="1" dirty="0"/>
            <a:t>May</a:t>
          </a:r>
          <a:r>
            <a:rPr lang="en-US" sz="2800" dirty="0"/>
            <a:t> Predict The Target</a:t>
          </a:r>
        </a:p>
      </dgm:t>
    </dgm:pt>
    <dgm:pt modelId="{ED7D3CA3-3115-4820-8039-ABDA7654926D}" type="parTrans" cxnId="{32C09116-820E-480B-8A70-77C654B81A00}">
      <dgm:prSet/>
      <dgm:spPr/>
      <dgm:t>
        <a:bodyPr/>
        <a:lstStyle/>
        <a:p>
          <a:endParaRPr lang="en-US"/>
        </a:p>
      </dgm:t>
    </dgm:pt>
    <dgm:pt modelId="{C751787F-C74F-40EA-94A5-C3727CCC4597}" type="sibTrans" cxnId="{32C09116-820E-480B-8A70-77C654B81A00}">
      <dgm:prSet/>
      <dgm:spPr/>
      <dgm:t>
        <a:bodyPr/>
        <a:lstStyle/>
        <a:p>
          <a:endParaRPr lang="en-US"/>
        </a:p>
      </dgm:t>
    </dgm:pt>
    <dgm:pt modelId="{1BB4D77E-864E-4D13-8013-BFA72B3EDEE4}">
      <dgm:prSet phldrT="[Text]"/>
      <dgm:spPr/>
      <dgm:t>
        <a:bodyPr/>
        <a:lstStyle/>
        <a:p>
          <a:r>
            <a:rPr lang="en-US" dirty="0"/>
            <a:t>SELECT</a:t>
          </a:r>
        </a:p>
      </dgm:t>
    </dgm:pt>
    <dgm:pt modelId="{DA2A4CA5-B129-40E5-969C-62DB6BBE3A70}" type="parTrans" cxnId="{D764C942-85F4-4E36-A82D-88FA54450CC5}">
      <dgm:prSet/>
      <dgm:spPr/>
      <dgm:t>
        <a:bodyPr/>
        <a:lstStyle/>
        <a:p>
          <a:endParaRPr lang="en-US"/>
        </a:p>
      </dgm:t>
    </dgm:pt>
    <dgm:pt modelId="{F7FDDBFA-AFF1-44BF-964F-1330A9D5B755}" type="sibTrans" cxnId="{D764C942-85F4-4E36-A82D-88FA54450CC5}">
      <dgm:prSet/>
      <dgm:spPr/>
      <dgm:t>
        <a:bodyPr/>
        <a:lstStyle/>
        <a:p>
          <a:endParaRPr lang="en-US"/>
        </a:p>
      </dgm:t>
    </dgm:pt>
    <dgm:pt modelId="{86FEB39F-14D1-4E74-816A-8CDA9BB76696}">
      <dgm:prSet phldrT="[Text]" custT="1"/>
      <dgm:spPr/>
      <dgm:t>
        <a:bodyPr/>
        <a:lstStyle/>
        <a:p>
          <a:r>
            <a:rPr lang="en-US" sz="2800" dirty="0"/>
            <a:t>Let the Algorithm to Select Features into The Model </a:t>
          </a:r>
        </a:p>
      </dgm:t>
    </dgm:pt>
    <dgm:pt modelId="{A318D256-6720-4FF7-828D-66835751742D}" type="parTrans" cxnId="{271F1E08-4D70-45A0-AB05-16FB6D73117F}">
      <dgm:prSet/>
      <dgm:spPr/>
      <dgm:t>
        <a:bodyPr/>
        <a:lstStyle/>
        <a:p>
          <a:endParaRPr lang="en-US"/>
        </a:p>
      </dgm:t>
    </dgm:pt>
    <dgm:pt modelId="{C191532C-8959-4DA1-8FF6-F730F128922B}" type="sibTrans" cxnId="{271F1E08-4D70-45A0-AB05-16FB6D73117F}">
      <dgm:prSet/>
      <dgm:spPr/>
      <dgm:t>
        <a:bodyPr/>
        <a:lstStyle/>
        <a:p>
          <a:endParaRPr lang="en-US"/>
        </a:p>
      </dgm:t>
    </dgm:pt>
    <dgm:pt modelId="{2507F874-EC4C-4AA7-8355-5F614102544B}">
      <dgm:prSet phldrT="[Text]" custT="1"/>
      <dgm:spPr/>
      <dgm:t>
        <a:bodyPr/>
        <a:lstStyle/>
        <a:p>
          <a:r>
            <a:rPr lang="en-US" sz="2800" dirty="0"/>
            <a:t>Subjectively Withhold Features From Consideration</a:t>
          </a:r>
        </a:p>
      </dgm:t>
    </dgm:pt>
    <dgm:pt modelId="{FF12A9DF-453E-4817-8604-AA4C7AEB1A7E}" type="parTrans" cxnId="{833AAAAE-89E1-4517-9678-90F6BDCED9A2}">
      <dgm:prSet/>
      <dgm:spPr/>
      <dgm:t>
        <a:bodyPr/>
        <a:lstStyle/>
        <a:p>
          <a:endParaRPr lang="en-US"/>
        </a:p>
      </dgm:t>
    </dgm:pt>
    <dgm:pt modelId="{4D03594F-6575-4800-9479-BBBED8761CA3}" type="sibTrans" cxnId="{833AAAAE-89E1-4517-9678-90F6BDCED9A2}">
      <dgm:prSet/>
      <dgm:spPr/>
      <dgm:t>
        <a:bodyPr/>
        <a:lstStyle/>
        <a:p>
          <a:endParaRPr lang="en-US"/>
        </a:p>
      </dgm:t>
    </dgm:pt>
    <dgm:pt modelId="{C3D47D40-2143-4B97-9ABB-1316E34BE275}" type="pres">
      <dgm:prSet presAssocID="{F317A4FB-42D1-4B2B-81AD-FE5ACC3EE4AC}" presName="linearFlow" presStyleCnt="0">
        <dgm:presLayoutVars>
          <dgm:dir/>
          <dgm:animLvl val="lvl"/>
          <dgm:resizeHandles val="exact"/>
        </dgm:presLayoutVars>
      </dgm:prSet>
      <dgm:spPr/>
    </dgm:pt>
    <dgm:pt modelId="{41D8DA37-1C70-4D57-9514-D3B623CE59CA}" type="pres">
      <dgm:prSet presAssocID="{33EB225F-EDD1-4233-8E03-78AF37274A4F}" presName="composite" presStyleCnt="0"/>
      <dgm:spPr/>
    </dgm:pt>
    <dgm:pt modelId="{64B2DAE3-DFC4-4D6B-A571-2DFAA97DF3BB}" type="pres">
      <dgm:prSet presAssocID="{33EB225F-EDD1-4233-8E03-78AF37274A4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BD3091DE-CA30-4A89-9122-C77CEA86383A}" type="pres">
      <dgm:prSet presAssocID="{33EB225F-EDD1-4233-8E03-78AF37274A4F}" presName="descendantText" presStyleLbl="alignAcc1" presStyleIdx="0" presStyleCnt="3">
        <dgm:presLayoutVars>
          <dgm:bulletEnabled val="1"/>
        </dgm:presLayoutVars>
      </dgm:prSet>
      <dgm:spPr/>
    </dgm:pt>
    <dgm:pt modelId="{B7EE5262-A5B6-4E85-98F3-C32B9DF27A3B}" type="pres">
      <dgm:prSet presAssocID="{575CBEE6-D4A8-46E8-9CDD-9D4CF4FAC422}" presName="sp" presStyleCnt="0"/>
      <dgm:spPr/>
    </dgm:pt>
    <dgm:pt modelId="{73A30BE0-4181-468C-BB07-425E07E56D68}" type="pres">
      <dgm:prSet presAssocID="{5BA1E2B3-2768-453D-B1D3-F89D13969735}" presName="composite" presStyleCnt="0"/>
      <dgm:spPr/>
    </dgm:pt>
    <dgm:pt modelId="{BF0E6768-A16E-4774-9CCF-97277035ED3A}" type="pres">
      <dgm:prSet presAssocID="{5BA1E2B3-2768-453D-B1D3-F89D1396973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9EA14745-6472-4843-96CC-498BA66F3976}" type="pres">
      <dgm:prSet presAssocID="{5BA1E2B3-2768-453D-B1D3-F89D13969735}" presName="descendantText" presStyleLbl="alignAcc1" presStyleIdx="1" presStyleCnt="3">
        <dgm:presLayoutVars>
          <dgm:bulletEnabled val="1"/>
        </dgm:presLayoutVars>
      </dgm:prSet>
      <dgm:spPr/>
    </dgm:pt>
    <dgm:pt modelId="{9F3EC816-3CA9-455F-A3D4-265B494CB273}" type="pres">
      <dgm:prSet presAssocID="{705ED977-E30A-4F9D-974B-0FB557A34A53}" presName="sp" presStyleCnt="0"/>
      <dgm:spPr/>
    </dgm:pt>
    <dgm:pt modelId="{DB42A4B2-AC76-4FC1-B71F-F585D53131F0}" type="pres">
      <dgm:prSet presAssocID="{1BB4D77E-864E-4D13-8013-BFA72B3EDEE4}" presName="composite" presStyleCnt="0"/>
      <dgm:spPr/>
    </dgm:pt>
    <dgm:pt modelId="{711C32BA-7DA4-458E-A628-4E57412A305E}" type="pres">
      <dgm:prSet presAssocID="{1BB4D77E-864E-4D13-8013-BFA72B3EDEE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F7398A2-CE93-41BF-A779-F9718E4A89D5}" type="pres">
      <dgm:prSet presAssocID="{1BB4D77E-864E-4D13-8013-BFA72B3EDEE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71F1E08-4D70-45A0-AB05-16FB6D73117F}" srcId="{1BB4D77E-864E-4D13-8013-BFA72B3EDEE4}" destId="{86FEB39F-14D1-4E74-816A-8CDA9BB76696}" srcOrd="0" destOrd="0" parTransId="{A318D256-6720-4FF7-828D-66835751742D}" sibTransId="{C191532C-8959-4DA1-8FF6-F730F128922B}"/>
    <dgm:cxn modelId="{32C09116-820E-480B-8A70-77C654B81A00}" srcId="{5BA1E2B3-2768-453D-B1D3-F89D13969735}" destId="{4E2E0D74-D930-4411-BD9E-4D737C369B1B}" srcOrd="0" destOrd="0" parTransId="{ED7D3CA3-3115-4820-8039-ABDA7654926D}" sibTransId="{C751787F-C74F-40EA-94A5-C3727CCC4597}"/>
    <dgm:cxn modelId="{01643826-B787-4043-A88A-71E9E5A29329}" type="presOf" srcId="{2507F874-EC4C-4AA7-8355-5F614102544B}" destId="{BD3091DE-CA30-4A89-9122-C77CEA86383A}" srcOrd="0" destOrd="0" presId="urn:microsoft.com/office/officeart/2005/8/layout/chevron2"/>
    <dgm:cxn modelId="{CC75FE26-59F4-4FB7-A15E-EC1A93E981DE}" srcId="{F317A4FB-42D1-4B2B-81AD-FE5ACC3EE4AC}" destId="{33EB225F-EDD1-4233-8E03-78AF37274A4F}" srcOrd="0" destOrd="0" parTransId="{0CE5A4C2-79A8-4E2A-88F2-E7F030A3CED0}" sibTransId="{575CBEE6-D4A8-46E8-9CDD-9D4CF4FAC422}"/>
    <dgm:cxn modelId="{FDD86430-99CB-4B9F-ACB3-F43EB1EE77B5}" srcId="{F317A4FB-42D1-4B2B-81AD-FE5ACC3EE4AC}" destId="{5BA1E2B3-2768-453D-B1D3-F89D13969735}" srcOrd="1" destOrd="0" parTransId="{625AC677-C2D3-4460-931A-9178ADCB1FAC}" sibTransId="{705ED977-E30A-4F9D-974B-0FB557A34A53}"/>
    <dgm:cxn modelId="{39591936-675C-48B8-9F55-B35A48768871}" type="presOf" srcId="{33EB225F-EDD1-4233-8E03-78AF37274A4F}" destId="{64B2DAE3-DFC4-4D6B-A571-2DFAA97DF3BB}" srcOrd="0" destOrd="0" presId="urn:microsoft.com/office/officeart/2005/8/layout/chevron2"/>
    <dgm:cxn modelId="{AD246A3C-8B9A-4A19-9C92-8E1EC95EA8C9}" type="presOf" srcId="{86FEB39F-14D1-4E74-816A-8CDA9BB76696}" destId="{2F7398A2-CE93-41BF-A779-F9718E4A89D5}" srcOrd="0" destOrd="0" presId="urn:microsoft.com/office/officeart/2005/8/layout/chevron2"/>
    <dgm:cxn modelId="{D764C942-85F4-4E36-A82D-88FA54450CC5}" srcId="{F317A4FB-42D1-4B2B-81AD-FE5ACC3EE4AC}" destId="{1BB4D77E-864E-4D13-8013-BFA72B3EDEE4}" srcOrd="2" destOrd="0" parTransId="{DA2A4CA5-B129-40E5-969C-62DB6BBE3A70}" sibTransId="{F7FDDBFA-AFF1-44BF-964F-1330A9D5B755}"/>
    <dgm:cxn modelId="{DDCE5280-CAE0-4889-BAB7-A6F8401B8287}" type="presOf" srcId="{4E2E0D74-D930-4411-BD9E-4D737C369B1B}" destId="{9EA14745-6472-4843-96CC-498BA66F3976}" srcOrd="0" destOrd="0" presId="urn:microsoft.com/office/officeart/2005/8/layout/chevron2"/>
    <dgm:cxn modelId="{ABE8C39E-6D4F-4CC4-B5B8-D3A040891628}" type="presOf" srcId="{F317A4FB-42D1-4B2B-81AD-FE5ACC3EE4AC}" destId="{C3D47D40-2143-4B97-9ABB-1316E34BE275}" srcOrd="0" destOrd="0" presId="urn:microsoft.com/office/officeart/2005/8/layout/chevron2"/>
    <dgm:cxn modelId="{06B149A8-87BD-42B1-A54D-B03596CD14CF}" type="presOf" srcId="{5BA1E2B3-2768-453D-B1D3-F89D13969735}" destId="{BF0E6768-A16E-4774-9CCF-97277035ED3A}" srcOrd="0" destOrd="0" presId="urn:microsoft.com/office/officeart/2005/8/layout/chevron2"/>
    <dgm:cxn modelId="{833AAAAE-89E1-4517-9678-90F6BDCED9A2}" srcId="{33EB225F-EDD1-4233-8E03-78AF37274A4F}" destId="{2507F874-EC4C-4AA7-8355-5F614102544B}" srcOrd="0" destOrd="0" parTransId="{FF12A9DF-453E-4817-8604-AA4C7AEB1A7E}" sibTransId="{4D03594F-6575-4800-9479-BBBED8761CA3}"/>
    <dgm:cxn modelId="{D1FA46B9-E4CF-483D-B4F0-4D51EC37E617}" type="presOf" srcId="{1BB4D77E-864E-4D13-8013-BFA72B3EDEE4}" destId="{711C32BA-7DA4-458E-A628-4E57412A305E}" srcOrd="0" destOrd="0" presId="urn:microsoft.com/office/officeart/2005/8/layout/chevron2"/>
    <dgm:cxn modelId="{6431292A-D18E-4213-A842-B2D96CD5FFB4}" type="presParOf" srcId="{C3D47D40-2143-4B97-9ABB-1316E34BE275}" destId="{41D8DA37-1C70-4D57-9514-D3B623CE59CA}" srcOrd="0" destOrd="0" presId="urn:microsoft.com/office/officeart/2005/8/layout/chevron2"/>
    <dgm:cxn modelId="{D5B306A3-3853-4E17-B5BF-7B4FABD0FFDB}" type="presParOf" srcId="{41D8DA37-1C70-4D57-9514-D3B623CE59CA}" destId="{64B2DAE3-DFC4-4D6B-A571-2DFAA97DF3BB}" srcOrd="0" destOrd="0" presId="urn:microsoft.com/office/officeart/2005/8/layout/chevron2"/>
    <dgm:cxn modelId="{D77B70BE-C3C0-4EF7-A87A-CAE9D37D8E62}" type="presParOf" srcId="{41D8DA37-1C70-4D57-9514-D3B623CE59CA}" destId="{BD3091DE-CA30-4A89-9122-C77CEA86383A}" srcOrd="1" destOrd="0" presId="urn:microsoft.com/office/officeart/2005/8/layout/chevron2"/>
    <dgm:cxn modelId="{C92DB8ED-8858-4BD1-8F9E-B8BEA6B92381}" type="presParOf" srcId="{C3D47D40-2143-4B97-9ABB-1316E34BE275}" destId="{B7EE5262-A5B6-4E85-98F3-C32B9DF27A3B}" srcOrd="1" destOrd="0" presId="urn:microsoft.com/office/officeart/2005/8/layout/chevron2"/>
    <dgm:cxn modelId="{CD5507BB-915B-4420-ADAB-7B010D015FDD}" type="presParOf" srcId="{C3D47D40-2143-4B97-9ABB-1316E34BE275}" destId="{73A30BE0-4181-468C-BB07-425E07E56D68}" srcOrd="2" destOrd="0" presId="urn:microsoft.com/office/officeart/2005/8/layout/chevron2"/>
    <dgm:cxn modelId="{53AF31A1-CFFB-42E2-B0DE-F7538E3BE3C2}" type="presParOf" srcId="{73A30BE0-4181-468C-BB07-425E07E56D68}" destId="{BF0E6768-A16E-4774-9CCF-97277035ED3A}" srcOrd="0" destOrd="0" presId="urn:microsoft.com/office/officeart/2005/8/layout/chevron2"/>
    <dgm:cxn modelId="{2940A93D-8B87-4A2C-A08E-98C3C690AF06}" type="presParOf" srcId="{73A30BE0-4181-468C-BB07-425E07E56D68}" destId="{9EA14745-6472-4843-96CC-498BA66F3976}" srcOrd="1" destOrd="0" presId="urn:microsoft.com/office/officeart/2005/8/layout/chevron2"/>
    <dgm:cxn modelId="{E8019A4B-7AFB-4F59-B4D5-01C1E6A89F40}" type="presParOf" srcId="{C3D47D40-2143-4B97-9ABB-1316E34BE275}" destId="{9F3EC816-3CA9-455F-A3D4-265B494CB273}" srcOrd="3" destOrd="0" presId="urn:microsoft.com/office/officeart/2005/8/layout/chevron2"/>
    <dgm:cxn modelId="{3231D6A4-990E-41A4-9ED0-A87F6A4FAA98}" type="presParOf" srcId="{C3D47D40-2143-4B97-9ABB-1316E34BE275}" destId="{DB42A4B2-AC76-4FC1-B71F-F585D53131F0}" srcOrd="4" destOrd="0" presId="urn:microsoft.com/office/officeart/2005/8/layout/chevron2"/>
    <dgm:cxn modelId="{4724676D-F09C-45B8-AB48-C1347DB53D67}" type="presParOf" srcId="{DB42A4B2-AC76-4FC1-B71F-F585D53131F0}" destId="{711C32BA-7DA4-458E-A628-4E57412A305E}" srcOrd="0" destOrd="0" presId="urn:microsoft.com/office/officeart/2005/8/layout/chevron2"/>
    <dgm:cxn modelId="{B03F91A7-67CF-4F99-AD32-3E014DD67B75}" type="presParOf" srcId="{DB42A4B2-AC76-4FC1-B71F-F585D53131F0}" destId="{2F7398A2-CE93-41BF-A779-F9718E4A89D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146578-32BD-49B6-ABF7-163CD378090B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69AF3BD6-3A96-4CDB-B91A-50D31FACA4B1}">
      <dgm:prSet phldrT="[Text]"/>
      <dgm:spPr/>
      <dgm:t>
        <a:bodyPr/>
        <a:lstStyle/>
        <a:p>
          <a:r>
            <a:rPr lang="en-US" dirty="0"/>
            <a:t>Personal Identifiable Information (PII) or Protected Health  Information (PHI) are prohibited from being used for any predictive models</a:t>
          </a:r>
        </a:p>
      </dgm:t>
    </dgm:pt>
    <dgm:pt modelId="{00F3DD12-A8F5-4C77-9446-B7543AA91AC1}" type="parTrans" cxnId="{E0725355-D9B6-4720-82F7-E79ADFB30F34}">
      <dgm:prSet/>
      <dgm:spPr/>
      <dgm:t>
        <a:bodyPr/>
        <a:lstStyle/>
        <a:p>
          <a:endParaRPr lang="en-US"/>
        </a:p>
      </dgm:t>
    </dgm:pt>
    <dgm:pt modelId="{275D06E1-2810-477E-BD84-D748958C7A9D}" type="sibTrans" cxnId="{E0725355-D9B6-4720-82F7-E79ADFB30F34}">
      <dgm:prSet/>
      <dgm:spPr/>
      <dgm:t>
        <a:bodyPr/>
        <a:lstStyle/>
        <a:p>
          <a:endParaRPr lang="en-US"/>
        </a:p>
      </dgm:t>
    </dgm:pt>
    <dgm:pt modelId="{BD5DA336-94A7-4E53-B2DA-718326B9A85B}">
      <dgm:prSet phldrT="[Text]"/>
      <dgm:spPr/>
      <dgm:t>
        <a:bodyPr/>
        <a:lstStyle/>
        <a:p>
          <a:r>
            <a:rPr lang="en-US" dirty="0"/>
            <a:t>Resources (e.g., memory, disk space, processor speed) limit the number of features that can be fed into a computer program</a:t>
          </a:r>
        </a:p>
      </dgm:t>
    </dgm:pt>
    <dgm:pt modelId="{B515A55C-40F9-4385-BA67-6815DEDCF816}" type="parTrans" cxnId="{C17E01B3-D5EE-413C-B98B-C51FC775114A}">
      <dgm:prSet/>
      <dgm:spPr/>
      <dgm:t>
        <a:bodyPr/>
        <a:lstStyle/>
        <a:p>
          <a:endParaRPr lang="en-US"/>
        </a:p>
      </dgm:t>
    </dgm:pt>
    <dgm:pt modelId="{6ABEB415-3E10-40CC-8EE3-7A6B1C2A158D}" type="sibTrans" cxnId="{C17E01B3-D5EE-413C-B98B-C51FC775114A}">
      <dgm:prSet/>
      <dgm:spPr/>
      <dgm:t>
        <a:bodyPr/>
        <a:lstStyle/>
        <a:p>
          <a:endParaRPr lang="en-US"/>
        </a:p>
      </dgm:t>
    </dgm:pt>
    <dgm:pt modelId="{40918C0E-E64E-4027-81C6-0D6FD43F57C5}">
      <dgm:prSet phldrT="[Text]" custT="1"/>
      <dgm:spPr/>
      <dgm:t>
        <a:bodyPr/>
        <a:lstStyle/>
        <a:p>
          <a:r>
            <a:rPr lang="en-US" sz="2000" dirty="0"/>
            <a:t>Weakness in algorithms or shortcomings in implementation (e.g., collinearity detection, missing values handling, and outdated platform restrictions)</a:t>
          </a:r>
        </a:p>
      </dgm:t>
    </dgm:pt>
    <dgm:pt modelId="{5259636A-B16F-4B1A-8E97-597CA49C186A}" type="parTrans" cxnId="{029A2108-F2C3-4799-92F6-31773A5B967B}">
      <dgm:prSet/>
      <dgm:spPr/>
      <dgm:t>
        <a:bodyPr/>
        <a:lstStyle/>
        <a:p>
          <a:endParaRPr lang="en-US"/>
        </a:p>
      </dgm:t>
    </dgm:pt>
    <dgm:pt modelId="{8C014E40-A545-401A-8FD5-617AADC4ABCA}" type="sibTrans" cxnId="{029A2108-F2C3-4799-92F6-31773A5B967B}">
      <dgm:prSet/>
      <dgm:spPr/>
      <dgm:t>
        <a:bodyPr/>
        <a:lstStyle/>
        <a:p>
          <a:endParaRPr lang="en-US"/>
        </a:p>
      </dgm:t>
    </dgm:pt>
    <dgm:pt modelId="{D7229431-6914-43C8-BACD-880C56CF82EB}" type="pres">
      <dgm:prSet presAssocID="{E3146578-32BD-49B6-ABF7-163CD378090B}" presName="Name0" presStyleCnt="0">
        <dgm:presLayoutVars>
          <dgm:dir/>
          <dgm:resizeHandles val="exact"/>
        </dgm:presLayoutVars>
      </dgm:prSet>
      <dgm:spPr/>
    </dgm:pt>
    <dgm:pt modelId="{CECE3B1B-6C39-4EE2-AD45-D090A5D69762}" type="pres">
      <dgm:prSet presAssocID="{E3146578-32BD-49B6-ABF7-163CD378090B}" presName="bkgdShp" presStyleLbl="alignAccFollowNode1" presStyleIdx="0" presStyleCnt="1"/>
      <dgm:spPr/>
    </dgm:pt>
    <dgm:pt modelId="{2D1C5F58-A9DD-47EC-A737-DDAD69203256}" type="pres">
      <dgm:prSet presAssocID="{E3146578-32BD-49B6-ABF7-163CD378090B}" presName="linComp" presStyleCnt="0"/>
      <dgm:spPr/>
    </dgm:pt>
    <dgm:pt modelId="{C63234D2-F50C-44CD-A8AC-13F775C41D85}" type="pres">
      <dgm:prSet presAssocID="{69AF3BD6-3A96-4CDB-B91A-50D31FACA4B1}" presName="compNode" presStyleCnt="0"/>
      <dgm:spPr/>
    </dgm:pt>
    <dgm:pt modelId="{5940367C-3F00-4F6B-A36A-55DAA5E69093}" type="pres">
      <dgm:prSet presAssocID="{69AF3BD6-3A96-4CDB-B91A-50D31FACA4B1}" presName="node" presStyleLbl="node1" presStyleIdx="0" presStyleCnt="3">
        <dgm:presLayoutVars>
          <dgm:bulletEnabled val="1"/>
        </dgm:presLayoutVars>
      </dgm:prSet>
      <dgm:spPr/>
    </dgm:pt>
    <dgm:pt modelId="{228E1E75-6F8F-48C8-B248-A25986CAAD6F}" type="pres">
      <dgm:prSet presAssocID="{69AF3BD6-3A96-4CDB-B91A-50D31FACA4B1}" presName="invisiNode" presStyleLbl="node1" presStyleIdx="0" presStyleCnt="3"/>
      <dgm:spPr/>
    </dgm:pt>
    <dgm:pt modelId="{08F475CA-1E11-403D-803A-960ADE1600A0}" type="pres">
      <dgm:prSet presAssocID="{69AF3BD6-3A96-4CDB-B91A-50D31FACA4B1}" presName="imagNod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B3B92C82-BF0A-4E2D-A841-22117E9FC7F9}" type="pres">
      <dgm:prSet presAssocID="{275D06E1-2810-477E-BD84-D748958C7A9D}" presName="sibTrans" presStyleLbl="sibTrans2D1" presStyleIdx="0" presStyleCnt="0"/>
      <dgm:spPr/>
    </dgm:pt>
    <dgm:pt modelId="{BC996821-2B9B-44A0-9A4E-E2699E56B3E2}" type="pres">
      <dgm:prSet presAssocID="{BD5DA336-94A7-4E53-B2DA-718326B9A85B}" presName="compNode" presStyleCnt="0"/>
      <dgm:spPr/>
    </dgm:pt>
    <dgm:pt modelId="{4123755A-0579-4785-80DA-3D0A680263EA}" type="pres">
      <dgm:prSet presAssocID="{BD5DA336-94A7-4E53-B2DA-718326B9A85B}" presName="node" presStyleLbl="node1" presStyleIdx="1" presStyleCnt="3">
        <dgm:presLayoutVars>
          <dgm:bulletEnabled val="1"/>
        </dgm:presLayoutVars>
      </dgm:prSet>
      <dgm:spPr/>
    </dgm:pt>
    <dgm:pt modelId="{6C8DAE92-E360-4A35-A24B-96E45DFE0BA8}" type="pres">
      <dgm:prSet presAssocID="{BD5DA336-94A7-4E53-B2DA-718326B9A85B}" presName="invisiNode" presStyleLbl="node1" presStyleIdx="1" presStyleCnt="3"/>
      <dgm:spPr/>
    </dgm:pt>
    <dgm:pt modelId="{4548E3D8-182C-4858-A1AB-71BD0DDEA41F}" type="pres">
      <dgm:prSet presAssocID="{BD5DA336-94A7-4E53-B2DA-718326B9A85B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39C22D8-5F3E-4376-A9E5-19D0A2EE3B8E}" type="pres">
      <dgm:prSet presAssocID="{6ABEB415-3E10-40CC-8EE3-7A6B1C2A158D}" presName="sibTrans" presStyleLbl="sibTrans2D1" presStyleIdx="0" presStyleCnt="0"/>
      <dgm:spPr/>
    </dgm:pt>
    <dgm:pt modelId="{CB0DC718-F40F-4B58-899A-54FCC27B46C1}" type="pres">
      <dgm:prSet presAssocID="{40918C0E-E64E-4027-81C6-0D6FD43F57C5}" presName="compNode" presStyleCnt="0"/>
      <dgm:spPr/>
    </dgm:pt>
    <dgm:pt modelId="{E7C89653-CB6D-41A0-84AD-67EF84A281A4}" type="pres">
      <dgm:prSet presAssocID="{40918C0E-E64E-4027-81C6-0D6FD43F57C5}" presName="node" presStyleLbl="node1" presStyleIdx="2" presStyleCnt="3" custLinFactNeighborX="-302">
        <dgm:presLayoutVars>
          <dgm:bulletEnabled val="1"/>
        </dgm:presLayoutVars>
      </dgm:prSet>
      <dgm:spPr/>
    </dgm:pt>
    <dgm:pt modelId="{80EEB909-D8C6-49B7-84FC-ED6DC95FF917}" type="pres">
      <dgm:prSet presAssocID="{40918C0E-E64E-4027-81C6-0D6FD43F57C5}" presName="invisiNode" presStyleLbl="node1" presStyleIdx="2" presStyleCnt="3"/>
      <dgm:spPr/>
    </dgm:pt>
    <dgm:pt modelId="{9124038A-BAC3-4325-BBD6-55A3FA28E05D}" type="pres">
      <dgm:prSet presAssocID="{40918C0E-E64E-4027-81C6-0D6FD43F57C5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6000" b="-6000"/>
          </a:stretch>
        </a:blipFill>
      </dgm:spPr>
    </dgm:pt>
  </dgm:ptLst>
  <dgm:cxnLst>
    <dgm:cxn modelId="{52F16B01-3D95-465C-B3B3-6DE780AB761B}" type="presOf" srcId="{69AF3BD6-3A96-4CDB-B91A-50D31FACA4B1}" destId="{5940367C-3F00-4F6B-A36A-55DAA5E69093}" srcOrd="0" destOrd="0" presId="urn:microsoft.com/office/officeart/2005/8/layout/pList2"/>
    <dgm:cxn modelId="{029A2108-F2C3-4799-92F6-31773A5B967B}" srcId="{E3146578-32BD-49B6-ABF7-163CD378090B}" destId="{40918C0E-E64E-4027-81C6-0D6FD43F57C5}" srcOrd="2" destOrd="0" parTransId="{5259636A-B16F-4B1A-8E97-597CA49C186A}" sibTransId="{8C014E40-A545-401A-8FD5-617AADC4ABCA}"/>
    <dgm:cxn modelId="{670D7F30-CC87-44F3-802F-AC472232E593}" type="presOf" srcId="{40918C0E-E64E-4027-81C6-0D6FD43F57C5}" destId="{E7C89653-CB6D-41A0-84AD-67EF84A281A4}" srcOrd="0" destOrd="0" presId="urn:microsoft.com/office/officeart/2005/8/layout/pList2"/>
    <dgm:cxn modelId="{3AA2D34F-658E-420B-BD60-7274039E1F07}" type="presOf" srcId="{E3146578-32BD-49B6-ABF7-163CD378090B}" destId="{D7229431-6914-43C8-BACD-880C56CF82EB}" srcOrd="0" destOrd="0" presId="urn:microsoft.com/office/officeart/2005/8/layout/pList2"/>
    <dgm:cxn modelId="{E0725355-D9B6-4720-82F7-E79ADFB30F34}" srcId="{E3146578-32BD-49B6-ABF7-163CD378090B}" destId="{69AF3BD6-3A96-4CDB-B91A-50D31FACA4B1}" srcOrd="0" destOrd="0" parTransId="{00F3DD12-A8F5-4C77-9446-B7543AA91AC1}" sibTransId="{275D06E1-2810-477E-BD84-D748958C7A9D}"/>
    <dgm:cxn modelId="{1A1D6857-2FD8-44AB-9484-3C7AAE72D720}" type="presOf" srcId="{275D06E1-2810-477E-BD84-D748958C7A9D}" destId="{B3B92C82-BF0A-4E2D-A841-22117E9FC7F9}" srcOrd="0" destOrd="0" presId="urn:microsoft.com/office/officeart/2005/8/layout/pList2"/>
    <dgm:cxn modelId="{C17E01B3-D5EE-413C-B98B-C51FC775114A}" srcId="{E3146578-32BD-49B6-ABF7-163CD378090B}" destId="{BD5DA336-94A7-4E53-B2DA-718326B9A85B}" srcOrd="1" destOrd="0" parTransId="{B515A55C-40F9-4385-BA67-6815DEDCF816}" sibTransId="{6ABEB415-3E10-40CC-8EE3-7A6B1C2A158D}"/>
    <dgm:cxn modelId="{CD45BEB9-97EE-4165-BF6D-2ABD2BD217BF}" type="presOf" srcId="{6ABEB415-3E10-40CC-8EE3-7A6B1C2A158D}" destId="{939C22D8-5F3E-4376-A9E5-19D0A2EE3B8E}" srcOrd="0" destOrd="0" presId="urn:microsoft.com/office/officeart/2005/8/layout/pList2"/>
    <dgm:cxn modelId="{41ECABED-1BA1-4D88-BD44-EC93C6C2B6EE}" type="presOf" srcId="{BD5DA336-94A7-4E53-B2DA-718326B9A85B}" destId="{4123755A-0579-4785-80DA-3D0A680263EA}" srcOrd="0" destOrd="0" presId="urn:microsoft.com/office/officeart/2005/8/layout/pList2"/>
    <dgm:cxn modelId="{BDBFF0D3-3808-454B-A930-AA48BD8C61D9}" type="presParOf" srcId="{D7229431-6914-43C8-BACD-880C56CF82EB}" destId="{CECE3B1B-6C39-4EE2-AD45-D090A5D69762}" srcOrd="0" destOrd="0" presId="urn:microsoft.com/office/officeart/2005/8/layout/pList2"/>
    <dgm:cxn modelId="{C912711A-5B1D-472A-909A-979E5390EAE7}" type="presParOf" srcId="{D7229431-6914-43C8-BACD-880C56CF82EB}" destId="{2D1C5F58-A9DD-47EC-A737-DDAD69203256}" srcOrd="1" destOrd="0" presId="urn:microsoft.com/office/officeart/2005/8/layout/pList2"/>
    <dgm:cxn modelId="{17D459CF-D3E7-4529-A7E2-B10DCF768DA2}" type="presParOf" srcId="{2D1C5F58-A9DD-47EC-A737-DDAD69203256}" destId="{C63234D2-F50C-44CD-A8AC-13F775C41D85}" srcOrd="0" destOrd="0" presId="urn:microsoft.com/office/officeart/2005/8/layout/pList2"/>
    <dgm:cxn modelId="{DE7AF194-50F5-4039-996B-24FDEA9BA723}" type="presParOf" srcId="{C63234D2-F50C-44CD-A8AC-13F775C41D85}" destId="{5940367C-3F00-4F6B-A36A-55DAA5E69093}" srcOrd="0" destOrd="0" presId="urn:microsoft.com/office/officeart/2005/8/layout/pList2"/>
    <dgm:cxn modelId="{E45B3354-4FF4-4370-8220-B6FE3E7C49C1}" type="presParOf" srcId="{C63234D2-F50C-44CD-A8AC-13F775C41D85}" destId="{228E1E75-6F8F-48C8-B248-A25986CAAD6F}" srcOrd="1" destOrd="0" presId="urn:microsoft.com/office/officeart/2005/8/layout/pList2"/>
    <dgm:cxn modelId="{E26D8F37-EF31-445A-A8F0-0D35441755EF}" type="presParOf" srcId="{C63234D2-F50C-44CD-A8AC-13F775C41D85}" destId="{08F475CA-1E11-403D-803A-960ADE1600A0}" srcOrd="2" destOrd="0" presId="urn:microsoft.com/office/officeart/2005/8/layout/pList2"/>
    <dgm:cxn modelId="{A90F3B3F-B2B8-425B-B809-073EB93FB369}" type="presParOf" srcId="{2D1C5F58-A9DD-47EC-A737-DDAD69203256}" destId="{B3B92C82-BF0A-4E2D-A841-22117E9FC7F9}" srcOrd="1" destOrd="0" presId="urn:microsoft.com/office/officeart/2005/8/layout/pList2"/>
    <dgm:cxn modelId="{9A8B2A81-F815-45CF-999D-BFE8F4C75185}" type="presParOf" srcId="{2D1C5F58-A9DD-47EC-A737-DDAD69203256}" destId="{BC996821-2B9B-44A0-9A4E-E2699E56B3E2}" srcOrd="2" destOrd="0" presId="urn:microsoft.com/office/officeart/2005/8/layout/pList2"/>
    <dgm:cxn modelId="{A215C55D-6DD2-4691-A3E2-109482BE5916}" type="presParOf" srcId="{BC996821-2B9B-44A0-9A4E-E2699E56B3E2}" destId="{4123755A-0579-4785-80DA-3D0A680263EA}" srcOrd="0" destOrd="0" presId="urn:microsoft.com/office/officeart/2005/8/layout/pList2"/>
    <dgm:cxn modelId="{128C1A51-2704-410F-968C-A6199487D911}" type="presParOf" srcId="{BC996821-2B9B-44A0-9A4E-E2699E56B3E2}" destId="{6C8DAE92-E360-4A35-A24B-96E45DFE0BA8}" srcOrd="1" destOrd="0" presId="urn:microsoft.com/office/officeart/2005/8/layout/pList2"/>
    <dgm:cxn modelId="{B65E7853-694D-4584-8405-5DAABA81219B}" type="presParOf" srcId="{BC996821-2B9B-44A0-9A4E-E2699E56B3E2}" destId="{4548E3D8-182C-4858-A1AB-71BD0DDEA41F}" srcOrd="2" destOrd="0" presId="urn:microsoft.com/office/officeart/2005/8/layout/pList2"/>
    <dgm:cxn modelId="{3808EDA3-F372-4019-8FD7-33E033A5EA1C}" type="presParOf" srcId="{2D1C5F58-A9DD-47EC-A737-DDAD69203256}" destId="{939C22D8-5F3E-4376-A9E5-19D0A2EE3B8E}" srcOrd="3" destOrd="0" presId="urn:microsoft.com/office/officeart/2005/8/layout/pList2"/>
    <dgm:cxn modelId="{A459A3F9-C60C-48FF-8F0D-755F60261360}" type="presParOf" srcId="{2D1C5F58-A9DD-47EC-A737-DDAD69203256}" destId="{CB0DC718-F40F-4B58-899A-54FCC27B46C1}" srcOrd="4" destOrd="0" presId="urn:microsoft.com/office/officeart/2005/8/layout/pList2"/>
    <dgm:cxn modelId="{24A88B38-46E9-4683-925D-F6D2A1704A30}" type="presParOf" srcId="{CB0DC718-F40F-4B58-899A-54FCC27B46C1}" destId="{E7C89653-CB6D-41A0-84AD-67EF84A281A4}" srcOrd="0" destOrd="0" presId="urn:microsoft.com/office/officeart/2005/8/layout/pList2"/>
    <dgm:cxn modelId="{7A31A7DB-3A3D-4156-8781-6D3311D29586}" type="presParOf" srcId="{CB0DC718-F40F-4B58-899A-54FCC27B46C1}" destId="{80EEB909-D8C6-49B7-84FC-ED6DC95FF917}" srcOrd="1" destOrd="0" presId="urn:microsoft.com/office/officeart/2005/8/layout/pList2"/>
    <dgm:cxn modelId="{8A7938EF-8A70-49B2-842A-6B6BA5BB0598}" type="presParOf" srcId="{CB0DC718-F40F-4B58-899A-54FCC27B46C1}" destId="{9124038A-BAC3-4325-BBD6-55A3FA28E05D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8A0F18-FCC3-4B61-A10C-E1908EA89022}" type="doc">
      <dgm:prSet loTypeId="urn:microsoft.com/office/officeart/2011/layout/Tab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D66A2B5-A119-4593-B9A2-05B8D9F94A86}">
      <dgm:prSet phldrT="[Text]"/>
      <dgm:spPr/>
      <dgm:t>
        <a:bodyPr/>
        <a:lstStyle/>
        <a:p>
          <a:r>
            <a:rPr lang="en-US" dirty="0"/>
            <a:t>PII</a:t>
          </a:r>
        </a:p>
      </dgm:t>
    </dgm:pt>
    <dgm:pt modelId="{131AA615-B61F-48E5-BC2F-58CF3897CAC7}" type="parTrans" cxnId="{758DA207-E3AA-49DE-A257-1029570CFDF0}">
      <dgm:prSet/>
      <dgm:spPr/>
      <dgm:t>
        <a:bodyPr/>
        <a:lstStyle/>
        <a:p>
          <a:endParaRPr lang="en-US"/>
        </a:p>
      </dgm:t>
    </dgm:pt>
    <dgm:pt modelId="{458C3AB7-09EC-451A-8FBF-E3ECAF0EF135}" type="sibTrans" cxnId="{758DA207-E3AA-49DE-A257-1029570CFDF0}">
      <dgm:prSet/>
      <dgm:spPr/>
      <dgm:t>
        <a:bodyPr/>
        <a:lstStyle/>
        <a:p>
          <a:endParaRPr lang="en-US"/>
        </a:p>
      </dgm:t>
    </dgm:pt>
    <dgm:pt modelId="{7A5CE15F-B299-4412-AD45-9F512F2310E3}">
      <dgm:prSet phldrT="[Text]"/>
      <dgm:spPr/>
      <dgm:t>
        <a:bodyPr/>
        <a:lstStyle/>
        <a:p>
          <a:r>
            <a:rPr lang="en-US" u="sng" dirty="0"/>
            <a:t>P</a:t>
          </a:r>
          <a:r>
            <a:rPr lang="en-US" dirty="0"/>
            <a:t>ersonal </a:t>
          </a:r>
          <a:r>
            <a:rPr lang="en-US" u="sng" dirty="0"/>
            <a:t>I</a:t>
          </a:r>
          <a:r>
            <a:rPr lang="en-US" dirty="0"/>
            <a:t>dentifiable </a:t>
          </a:r>
          <a:r>
            <a:rPr lang="en-US" i="0" u="sng" dirty="0"/>
            <a:t>I</a:t>
          </a:r>
          <a:r>
            <a:rPr lang="en-US" dirty="0"/>
            <a:t>nformation</a:t>
          </a:r>
        </a:p>
      </dgm:t>
    </dgm:pt>
    <dgm:pt modelId="{87C36619-44E4-4AE4-82D5-A9437E31435D}" type="parTrans" cxnId="{9C83634C-16C0-46BE-BE51-9EBADC6B0A69}">
      <dgm:prSet/>
      <dgm:spPr/>
      <dgm:t>
        <a:bodyPr/>
        <a:lstStyle/>
        <a:p>
          <a:endParaRPr lang="en-US"/>
        </a:p>
      </dgm:t>
    </dgm:pt>
    <dgm:pt modelId="{0A4831CE-3466-4869-B189-3F9808211F42}" type="sibTrans" cxnId="{9C83634C-16C0-46BE-BE51-9EBADC6B0A69}">
      <dgm:prSet/>
      <dgm:spPr/>
      <dgm:t>
        <a:bodyPr/>
        <a:lstStyle/>
        <a:p>
          <a:endParaRPr lang="en-US"/>
        </a:p>
      </dgm:t>
    </dgm:pt>
    <dgm:pt modelId="{A95749A2-1D6E-4840-A476-7E6459A89FA3}">
      <dgm:prSet phldrT="[Text]"/>
      <dgm:spPr/>
      <dgm:t>
        <a:bodyPr/>
        <a:lstStyle/>
        <a:p>
          <a:r>
            <a:rPr lang="en-US" dirty="0"/>
            <a:t>Any information that can be used to distinguish or trace an individual’s identity such as name, social security number, date and place of birth, mother’s maiden name, or biometric records</a:t>
          </a:r>
        </a:p>
      </dgm:t>
    </dgm:pt>
    <dgm:pt modelId="{A44F8F94-F8BD-455E-B2E1-F859E68EAB35}" type="parTrans" cxnId="{EF1181EB-636D-4D82-A02D-D5156A679284}">
      <dgm:prSet/>
      <dgm:spPr/>
      <dgm:t>
        <a:bodyPr/>
        <a:lstStyle/>
        <a:p>
          <a:endParaRPr lang="en-US"/>
        </a:p>
      </dgm:t>
    </dgm:pt>
    <dgm:pt modelId="{91F697B2-77D1-454C-9AB5-611BACC34542}" type="sibTrans" cxnId="{EF1181EB-636D-4D82-A02D-D5156A679284}">
      <dgm:prSet/>
      <dgm:spPr/>
      <dgm:t>
        <a:bodyPr/>
        <a:lstStyle/>
        <a:p>
          <a:endParaRPr lang="en-US"/>
        </a:p>
      </dgm:t>
    </dgm:pt>
    <dgm:pt modelId="{0E671D90-193C-488C-8EE2-4CC9078DF82F}">
      <dgm:prSet phldrT="[Text]"/>
      <dgm:spPr/>
      <dgm:t>
        <a:bodyPr/>
        <a:lstStyle/>
        <a:p>
          <a:r>
            <a:rPr lang="en-US" dirty="0"/>
            <a:t>PHI</a:t>
          </a:r>
        </a:p>
      </dgm:t>
    </dgm:pt>
    <dgm:pt modelId="{D9AC7285-CF7D-4C1E-A6A3-44ECE3296E80}" type="parTrans" cxnId="{D35ED81A-C7AF-4818-8EE6-C9A6FE23C6D4}">
      <dgm:prSet/>
      <dgm:spPr/>
      <dgm:t>
        <a:bodyPr/>
        <a:lstStyle/>
        <a:p>
          <a:endParaRPr lang="en-US"/>
        </a:p>
      </dgm:t>
    </dgm:pt>
    <dgm:pt modelId="{68C18DB5-74EC-46B3-BB23-3E2D279339B1}" type="sibTrans" cxnId="{D35ED81A-C7AF-4818-8EE6-C9A6FE23C6D4}">
      <dgm:prSet/>
      <dgm:spPr/>
      <dgm:t>
        <a:bodyPr/>
        <a:lstStyle/>
        <a:p>
          <a:endParaRPr lang="en-US"/>
        </a:p>
      </dgm:t>
    </dgm:pt>
    <dgm:pt modelId="{5B31A153-55F8-472A-A06B-462D7B3C963C}">
      <dgm:prSet phldrT="[Text]"/>
      <dgm:spPr/>
      <dgm:t>
        <a:bodyPr/>
        <a:lstStyle/>
        <a:p>
          <a:r>
            <a:rPr lang="en-US" u="sng" dirty="0"/>
            <a:t>P</a:t>
          </a:r>
          <a:r>
            <a:rPr lang="en-US" dirty="0"/>
            <a:t>rotected </a:t>
          </a:r>
          <a:r>
            <a:rPr lang="en-US" u="sng" dirty="0"/>
            <a:t>H</a:t>
          </a:r>
          <a:r>
            <a:rPr lang="en-US" dirty="0"/>
            <a:t>ealth </a:t>
          </a:r>
          <a:r>
            <a:rPr lang="en-US" u="sng" dirty="0"/>
            <a:t>I</a:t>
          </a:r>
          <a:r>
            <a:rPr lang="en-US" dirty="0"/>
            <a:t>nformation</a:t>
          </a:r>
        </a:p>
      </dgm:t>
    </dgm:pt>
    <dgm:pt modelId="{5C2803D9-9A6D-4B86-AD41-55CB6481D847}" type="parTrans" cxnId="{09B1DB93-1E2F-4EEF-84D1-1E5913BB0343}">
      <dgm:prSet/>
      <dgm:spPr/>
      <dgm:t>
        <a:bodyPr/>
        <a:lstStyle/>
        <a:p>
          <a:endParaRPr lang="en-US"/>
        </a:p>
      </dgm:t>
    </dgm:pt>
    <dgm:pt modelId="{31A4A294-12C8-4B83-BB4D-006CCB58182E}" type="sibTrans" cxnId="{09B1DB93-1E2F-4EEF-84D1-1E5913BB0343}">
      <dgm:prSet/>
      <dgm:spPr/>
      <dgm:t>
        <a:bodyPr/>
        <a:lstStyle/>
        <a:p>
          <a:endParaRPr lang="en-US"/>
        </a:p>
      </dgm:t>
    </dgm:pt>
    <dgm:pt modelId="{BB8FB0F1-952C-400D-A483-7B7CC7C628C3}">
      <dgm:prSet phldrT="[Text]"/>
      <dgm:spPr/>
      <dgm:t>
        <a:bodyPr/>
        <a:lstStyle/>
        <a:p>
          <a:r>
            <a:rPr lang="en-US" dirty="0"/>
            <a:t>Any information in a medical record that can be used to identify an individual, including billing information, test results, prescription records, communication records, and scheduling records </a:t>
          </a:r>
        </a:p>
      </dgm:t>
    </dgm:pt>
    <dgm:pt modelId="{6310AA1A-4F99-476A-8633-B864371B92C2}" type="parTrans" cxnId="{EF960F97-0289-426B-980A-877B19D57FC2}">
      <dgm:prSet/>
      <dgm:spPr/>
      <dgm:t>
        <a:bodyPr/>
        <a:lstStyle/>
        <a:p>
          <a:endParaRPr lang="en-US"/>
        </a:p>
      </dgm:t>
    </dgm:pt>
    <dgm:pt modelId="{3D687420-D971-45D5-8CF8-C99E4324F43A}" type="sibTrans" cxnId="{EF960F97-0289-426B-980A-877B19D57FC2}">
      <dgm:prSet/>
      <dgm:spPr/>
      <dgm:t>
        <a:bodyPr/>
        <a:lstStyle/>
        <a:p>
          <a:endParaRPr lang="en-US"/>
        </a:p>
      </dgm:t>
    </dgm:pt>
    <dgm:pt modelId="{3B91E4C5-F106-4308-A44D-CD0A7030CD4B}">
      <dgm:prSet phldrT="[Text]"/>
      <dgm:spPr/>
      <dgm:t>
        <a:bodyPr/>
        <a:lstStyle/>
        <a:p>
          <a:r>
            <a:rPr lang="en-US" dirty="0"/>
            <a:t>Discriminatory</a:t>
          </a:r>
        </a:p>
      </dgm:t>
    </dgm:pt>
    <dgm:pt modelId="{F12724BD-BFCA-47C5-853E-25CC9DEC9C4E}" type="parTrans" cxnId="{4AE201DA-E8CA-4CD2-A409-F72517C76A78}">
      <dgm:prSet/>
      <dgm:spPr/>
      <dgm:t>
        <a:bodyPr/>
        <a:lstStyle/>
        <a:p>
          <a:endParaRPr lang="en-US"/>
        </a:p>
      </dgm:t>
    </dgm:pt>
    <dgm:pt modelId="{911ECE52-A41C-4432-B172-4E73071E8952}" type="sibTrans" cxnId="{4AE201DA-E8CA-4CD2-A409-F72517C76A78}">
      <dgm:prSet/>
      <dgm:spPr/>
      <dgm:t>
        <a:bodyPr/>
        <a:lstStyle/>
        <a:p>
          <a:endParaRPr lang="en-US"/>
        </a:p>
      </dgm:t>
    </dgm:pt>
    <dgm:pt modelId="{0ED03D03-0A8D-4C10-8BCF-C226A10DA735}">
      <dgm:prSet phldrT="[Text]"/>
      <dgm:spPr/>
      <dgm:t>
        <a:bodyPr/>
        <a:lstStyle/>
        <a:p>
          <a:r>
            <a:rPr lang="en-US" dirty="0"/>
            <a:t>Features that challenge the state of fairness</a:t>
          </a:r>
        </a:p>
      </dgm:t>
    </dgm:pt>
    <dgm:pt modelId="{72E30268-579B-4D90-A621-E000BB18FC22}" type="parTrans" cxnId="{26E9971B-C447-4E03-A9FE-0596F34E5F95}">
      <dgm:prSet/>
      <dgm:spPr/>
      <dgm:t>
        <a:bodyPr/>
        <a:lstStyle/>
        <a:p>
          <a:endParaRPr lang="en-US"/>
        </a:p>
      </dgm:t>
    </dgm:pt>
    <dgm:pt modelId="{E65316DA-FF52-4EB2-AC20-06A9163D40AE}" type="sibTrans" cxnId="{26E9971B-C447-4E03-A9FE-0596F34E5F95}">
      <dgm:prSet/>
      <dgm:spPr/>
      <dgm:t>
        <a:bodyPr/>
        <a:lstStyle/>
        <a:p>
          <a:endParaRPr lang="en-US"/>
        </a:p>
      </dgm:t>
    </dgm:pt>
    <dgm:pt modelId="{0A57732F-63DE-4CDD-8FB3-E9A2A0B74F5E}">
      <dgm:prSet phldrT="[Text]"/>
      <dgm:spPr/>
      <dgm:t>
        <a:bodyPr/>
        <a:lstStyle/>
        <a:p>
          <a:r>
            <a:rPr lang="en-US" dirty="0"/>
            <a:t>The Equal Employment Opportunity Act (EEOA) of 1972 and the Age Discrimination in Employment Act (ADEA) of 1967 </a:t>
          </a:r>
        </a:p>
      </dgm:t>
    </dgm:pt>
    <dgm:pt modelId="{50F2169C-043D-4D50-AA7D-E2DF26A50DC7}" type="parTrans" cxnId="{FFB58081-31CF-4CD0-98D6-91600E840995}">
      <dgm:prSet/>
      <dgm:spPr/>
      <dgm:t>
        <a:bodyPr/>
        <a:lstStyle/>
        <a:p>
          <a:endParaRPr lang="en-US"/>
        </a:p>
      </dgm:t>
    </dgm:pt>
    <dgm:pt modelId="{BF40F97E-3FDE-43FE-B7A6-8BCC9910E45A}" type="sibTrans" cxnId="{FFB58081-31CF-4CD0-98D6-91600E840995}">
      <dgm:prSet/>
      <dgm:spPr/>
      <dgm:t>
        <a:bodyPr/>
        <a:lstStyle/>
        <a:p>
          <a:endParaRPr lang="en-US"/>
        </a:p>
      </dgm:t>
    </dgm:pt>
    <dgm:pt modelId="{795A407F-BA62-44DD-82F1-F73D7956BB91}">
      <dgm:prSet phldrT="[Text]"/>
      <dgm:spPr/>
      <dgm:t>
        <a:bodyPr/>
        <a:lstStyle/>
        <a:p>
          <a:r>
            <a:rPr lang="en-US" dirty="0"/>
            <a:t>Beware of the General Data Protection Regulation (GDPR) in the European Union </a:t>
          </a:r>
        </a:p>
      </dgm:t>
    </dgm:pt>
    <dgm:pt modelId="{180F103D-2794-40FB-A34A-AAF6F4284B35}" type="parTrans" cxnId="{10B43888-CA16-4040-8A53-CC4993050899}">
      <dgm:prSet/>
      <dgm:spPr/>
      <dgm:t>
        <a:bodyPr/>
        <a:lstStyle/>
        <a:p>
          <a:endParaRPr lang="en-US"/>
        </a:p>
      </dgm:t>
    </dgm:pt>
    <dgm:pt modelId="{BA107C6E-3C3E-4FD7-B7A8-4D43400912B3}" type="sibTrans" cxnId="{10B43888-CA16-4040-8A53-CC4993050899}">
      <dgm:prSet/>
      <dgm:spPr/>
      <dgm:t>
        <a:bodyPr/>
        <a:lstStyle/>
        <a:p>
          <a:endParaRPr lang="en-US"/>
        </a:p>
      </dgm:t>
    </dgm:pt>
    <dgm:pt modelId="{869EE0BB-6DA5-4554-8A4D-4804F75E60B1}">
      <dgm:prSet phldrT="[Text]"/>
      <dgm:spPr/>
      <dgm:t>
        <a:bodyPr/>
        <a:lstStyle/>
        <a:p>
          <a:r>
            <a:rPr lang="en-US" dirty="0"/>
            <a:t>Mandated by the Health Insurance Portability and Accountability Act of 1996 (HIPAA)  </a:t>
          </a:r>
        </a:p>
      </dgm:t>
    </dgm:pt>
    <dgm:pt modelId="{4F5BB1C3-2DEF-4445-9B2D-8CEF6E116B17}" type="parTrans" cxnId="{91AF900A-6B00-49E2-8FBE-7F4A0B28A333}">
      <dgm:prSet/>
      <dgm:spPr/>
      <dgm:t>
        <a:bodyPr/>
        <a:lstStyle/>
        <a:p>
          <a:endParaRPr lang="en-US"/>
        </a:p>
      </dgm:t>
    </dgm:pt>
    <dgm:pt modelId="{75848B4B-079E-4130-935F-4DB33B7B1866}" type="sibTrans" cxnId="{91AF900A-6B00-49E2-8FBE-7F4A0B28A333}">
      <dgm:prSet/>
      <dgm:spPr/>
      <dgm:t>
        <a:bodyPr/>
        <a:lstStyle/>
        <a:p>
          <a:endParaRPr lang="en-US"/>
        </a:p>
      </dgm:t>
    </dgm:pt>
    <dgm:pt modelId="{70B1E6C8-31C9-4F5C-A215-E54262F5441A}">
      <dgm:prSet phldrT="[Text]"/>
      <dgm:spPr/>
      <dgm:t>
        <a:bodyPr/>
        <a:lstStyle/>
        <a:p>
          <a:r>
            <a:rPr lang="en-US" dirty="0"/>
            <a:t>ADEA forbids age discrimination against people who are age 40 or older</a:t>
          </a:r>
        </a:p>
      </dgm:t>
    </dgm:pt>
    <dgm:pt modelId="{EA550B15-F010-47F4-A492-A423EBF4E877}" type="parTrans" cxnId="{B949BCC2-362A-4979-851D-C6E3994CE623}">
      <dgm:prSet/>
      <dgm:spPr/>
      <dgm:t>
        <a:bodyPr/>
        <a:lstStyle/>
        <a:p>
          <a:endParaRPr lang="en-US"/>
        </a:p>
      </dgm:t>
    </dgm:pt>
    <dgm:pt modelId="{598900C2-0995-4E26-B0F1-95B5D89CE1FC}" type="sibTrans" cxnId="{B949BCC2-362A-4979-851D-C6E3994CE623}">
      <dgm:prSet/>
      <dgm:spPr/>
      <dgm:t>
        <a:bodyPr/>
        <a:lstStyle/>
        <a:p>
          <a:endParaRPr lang="en-US"/>
        </a:p>
      </dgm:t>
    </dgm:pt>
    <dgm:pt modelId="{CF03659B-8E75-48B9-A7B8-060FF5D35A80}">
      <dgm:prSet phldrT="[Text]"/>
      <dgm:spPr/>
      <dgm:t>
        <a:bodyPr/>
        <a:lstStyle/>
        <a:p>
          <a:r>
            <a:rPr lang="en-US" dirty="0"/>
            <a:t>EEOA prohibits employment discrimination based on race, color, religion, sex, or national origin</a:t>
          </a:r>
        </a:p>
      </dgm:t>
    </dgm:pt>
    <dgm:pt modelId="{7DC91D38-2456-4B0D-A17F-7A5AF148A55E}" type="parTrans" cxnId="{67BAEB0A-2B0B-427C-9573-61A38527566C}">
      <dgm:prSet/>
      <dgm:spPr/>
      <dgm:t>
        <a:bodyPr/>
        <a:lstStyle/>
        <a:p>
          <a:endParaRPr lang="en-US"/>
        </a:p>
      </dgm:t>
    </dgm:pt>
    <dgm:pt modelId="{D9CEF78B-7828-4CCA-B733-BBB09A9572FF}" type="sibTrans" cxnId="{67BAEB0A-2B0B-427C-9573-61A38527566C}">
      <dgm:prSet/>
      <dgm:spPr/>
      <dgm:t>
        <a:bodyPr/>
        <a:lstStyle/>
        <a:p>
          <a:endParaRPr lang="en-US"/>
        </a:p>
      </dgm:t>
    </dgm:pt>
    <dgm:pt modelId="{FFE1483F-721F-47BD-9182-8AAFDB79EEDE}" type="pres">
      <dgm:prSet presAssocID="{0B8A0F18-FCC3-4B61-A10C-E1908EA89022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C2B80687-8F0A-48F1-B687-78FC50A4BCFB}" type="pres">
      <dgm:prSet presAssocID="{FD66A2B5-A119-4593-B9A2-05B8D9F94A86}" presName="composite" presStyleCnt="0"/>
      <dgm:spPr/>
    </dgm:pt>
    <dgm:pt modelId="{445526CD-A771-4B26-9AA7-86DF453CF063}" type="pres">
      <dgm:prSet presAssocID="{FD66A2B5-A119-4593-B9A2-05B8D9F94A86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CB70C60-3A55-4B37-9B78-346559A97DFC}" type="pres">
      <dgm:prSet presAssocID="{FD66A2B5-A119-4593-B9A2-05B8D9F94A86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21495317-0B8C-4B78-B64E-B1DB11FD279A}" type="pres">
      <dgm:prSet presAssocID="{FD66A2B5-A119-4593-B9A2-05B8D9F94A86}" presName="Accent" presStyleLbl="parChTrans1D1" presStyleIdx="0" presStyleCnt="3"/>
      <dgm:spPr/>
    </dgm:pt>
    <dgm:pt modelId="{104DACCE-2BFC-40ED-9B39-203A90E4CD07}" type="pres">
      <dgm:prSet presAssocID="{FD66A2B5-A119-4593-B9A2-05B8D9F94A86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7C12686D-E02E-4816-922A-04F0FE2DE5B5}" type="pres">
      <dgm:prSet presAssocID="{458C3AB7-09EC-451A-8FBF-E3ECAF0EF135}" presName="sibTrans" presStyleCnt="0"/>
      <dgm:spPr/>
    </dgm:pt>
    <dgm:pt modelId="{8D7B20F3-890D-4596-8342-5C608B15C063}" type="pres">
      <dgm:prSet presAssocID="{0E671D90-193C-488C-8EE2-4CC9078DF82F}" presName="composite" presStyleCnt="0"/>
      <dgm:spPr/>
    </dgm:pt>
    <dgm:pt modelId="{1663AE9B-6F42-4F04-92C5-C55F60E015E7}" type="pres">
      <dgm:prSet presAssocID="{0E671D90-193C-488C-8EE2-4CC9078DF82F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9311A52-CDC5-4431-B073-78CD1944D257}" type="pres">
      <dgm:prSet presAssocID="{0E671D90-193C-488C-8EE2-4CC9078DF82F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248BEDA8-4ED6-4C59-8AD5-0101DB52C024}" type="pres">
      <dgm:prSet presAssocID="{0E671D90-193C-488C-8EE2-4CC9078DF82F}" presName="Accent" presStyleLbl="parChTrans1D1" presStyleIdx="1" presStyleCnt="3"/>
      <dgm:spPr/>
    </dgm:pt>
    <dgm:pt modelId="{83618937-318F-4B77-9CCD-6A1AE8B28A2F}" type="pres">
      <dgm:prSet presAssocID="{0E671D90-193C-488C-8EE2-4CC9078DF82F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3F8F6F87-65F1-4F9C-B9E3-8EBEC5513752}" type="pres">
      <dgm:prSet presAssocID="{68C18DB5-74EC-46B3-BB23-3E2D279339B1}" presName="sibTrans" presStyleCnt="0"/>
      <dgm:spPr/>
    </dgm:pt>
    <dgm:pt modelId="{741A5C05-563B-4009-A3C1-B115321795F6}" type="pres">
      <dgm:prSet presAssocID="{3B91E4C5-F106-4308-A44D-CD0A7030CD4B}" presName="composite" presStyleCnt="0"/>
      <dgm:spPr/>
    </dgm:pt>
    <dgm:pt modelId="{09564AFB-B713-4357-8130-174208F5256B}" type="pres">
      <dgm:prSet presAssocID="{3B91E4C5-F106-4308-A44D-CD0A7030CD4B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F4F7B623-67DF-42A8-AF07-A09AC41EA0AF}" type="pres">
      <dgm:prSet presAssocID="{3B91E4C5-F106-4308-A44D-CD0A7030CD4B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54BC7BFF-37D2-41B1-893B-C97B7C1F67DB}" type="pres">
      <dgm:prSet presAssocID="{3B91E4C5-F106-4308-A44D-CD0A7030CD4B}" presName="Accent" presStyleLbl="parChTrans1D1" presStyleIdx="2" presStyleCnt="3"/>
      <dgm:spPr/>
    </dgm:pt>
    <dgm:pt modelId="{F669C1A7-6D16-48FD-9557-FD7F16AF7ED4}" type="pres">
      <dgm:prSet presAssocID="{3B91E4C5-F106-4308-A44D-CD0A7030CD4B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58DA207-E3AA-49DE-A257-1029570CFDF0}" srcId="{0B8A0F18-FCC3-4B61-A10C-E1908EA89022}" destId="{FD66A2B5-A119-4593-B9A2-05B8D9F94A86}" srcOrd="0" destOrd="0" parTransId="{131AA615-B61F-48E5-BC2F-58CF3897CAC7}" sibTransId="{458C3AB7-09EC-451A-8FBF-E3ECAF0EF135}"/>
    <dgm:cxn modelId="{91AF900A-6B00-49E2-8FBE-7F4A0B28A333}" srcId="{0E671D90-193C-488C-8EE2-4CC9078DF82F}" destId="{869EE0BB-6DA5-4554-8A4D-4804F75E60B1}" srcOrd="2" destOrd="0" parTransId="{4F5BB1C3-2DEF-4445-9B2D-8CEF6E116B17}" sibTransId="{75848B4B-079E-4130-935F-4DB33B7B1866}"/>
    <dgm:cxn modelId="{67BAEB0A-2B0B-427C-9573-61A38527566C}" srcId="{3B91E4C5-F106-4308-A44D-CD0A7030CD4B}" destId="{CF03659B-8E75-48B9-A7B8-060FF5D35A80}" srcOrd="2" destOrd="0" parTransId="{7DC91D38-2456-4B0D-A17F-7A5AF148A55E}" sibTransId="{D9CEF78B-7828-4CCA-B733-BBB09A9572FF}"/>
    <dgm:cxn modelId="{97932A15-0214-4AD6-B44C-8372F18DBF67}" type="presOf" srcId="{795A407F-BA62-44DD-82F1-F73D7956BB91}" destId="{104DACCE-2BFC-40ED-9B39-203A90E4CD07}" srcOrd="0" destOrd="1" presId="urn:microsoft.com/office/officeart/2011/layout/TabList"/>
    <dgm:cxn modelId="{D35ED81A-C7AF-4818-8EE6-C9A6FE23C6D4}" srcId="{0B8A0F18-FCC3-4B61-A10C-E1908EA89022}" destId="{0E671D90-193C-488C-8EE2-4CC9078DF82F}" srcOrd="1" destOrd="0" parTransId="{D9AC7285-CF7D-4C1E-A6A3-44ECE3296E80}" sibTransId="{68C18DB5-74EC-46B3-BB23-3E2D279339B1}"/>
    <dgm:cxn modelId="{26E9971B-C447-4E03-A9FE-0596F34E5F95}" srcId="{3B91E4C5-F106-4308-A44D-CD0A7030CD4B}" destId="{0ED03D03-0A8D-4C10-8BCF-C226A10DA735}" srcOrd="0" destOrd="0" parTransId="{72E30268-579B-4D90-A621-E000BB18FC22}" sibTransId="{E65316DA-FF52-4EB2-AC20-06A9163D40AE}"/>
    <dgm:cxn modelId="{8A2C0D36-C7A6-4253-A98B-FA4B42465DDE}" type="presOf" srcId="{5B31A153-55F8-472A-A06B-462D7B3C963C}" destId="{1663AE9B-6F42-4F04-92C5-C55F60E015E7}" srcOrd="0" destOrd="0" presId="urn:microsoft.com/office/officeart/2011/layout/TabList"/>
    <dgm:cxn modelId="{9C83634C-16C0-46BE-BE51-9EBADC6B0A69}" srcId="{FD66A2B5-A119-4593-B9A2-05B8D9F94A86}" destId="{7A5CE15F-B299-4412-AD45-9F512F2310E3}" srcOrd="0" destOrd="0" parTransId="{87C36619-44E4-4AE4-82D5-A9437E31435D}" sibTransId="{0A4831CE-3466-4869-B189-3F9808211F42}"/>
    <dgm:cxn modelId="{7782F259-5DBC-43B6-8C6C-5B7A76A69143}" type="presOf" srcId="{BB8FB0F1-952C-400D-A483-7B7CC7C628C3}" destId="{83618937-318F-4B77-9CCD-6A1AE8B28A2F}" srcOrd="0" destOrd="0" presId="urn:microsoft.com/office/officeart/2011/layout/TabList"/>
    <dgm:cxn modelId="{FFB58081-31CF-4CD0-98D6-91600E840995}" srcId="{3B91E4C5-F106-4308-A44D-CD0A7030CD4B}" destId="{0A57732F-63DE-4CDD-8FB3-E9A2A0B74F5E}" srcOrd="1" destOrd="0" parTransId="{50F2169C-043D-4D50-AA7D-E2DF26A50DC7}" sibTransId="{BF40F97E-3FDE-43FE-B7A6-8BCC9910E45A}"/>
    <dgm:cxn modelId="{E8E50B87-386F-4E39-858A-03D74B090A4D}" type="presOf" srcId="{FD66A2B5-A119-4593-B9A2-05B8D9F94A86}" destId="{9CB70C60-3A55-4B37-9B78-346559A97DFC}" srcOrd="0" destOrd="0" presId="urn:microsoft.com/office/officeart/2011/layout/TabList"/>
    <dgm:cxn modelId="{10B43888-CA16-4040-8A53-CC4993050899}" srcId="{FD66A2B5-A119-4593-B9A2-05B8D9F94A86}" destId="{795A407F-BA62-44DD-82F1-F73D7956BB91}" srcOrd="2" destOrd="0" parTransId="{180F103D-2794-40FB-A34A-AAF6F4284B35}" sibTransId="{BA107C6E-3C3E-4FD7-B7A8-4D43400912B3}"/>
    <dgm:cxn modelId="{27CCC08B-06F4-4262-B4A2-6A45E2C04E1F}" type="presOf" srcId="{869EE0BB-6DA5-4554-8A4D-4804F75E60B1}" destId="{83618937-318F-4B77-9CCD-6A1AE8B28A2F}" srcOrd="0" destOrd="1" presId="urn:microsoft.com/office/officeart/2011/layout/TabList"/>
    <dgm:cxn modelId="{52132792-6930-46FF-82B3-0B8683A7FD4D}" type="presOf" srcId="{CF03659B-8E75-48B9-A7B8-060FF5D35A80}" destId="{F669C1A7-6D16-48FD-9557-FD7F16AF7ED4}" srcOrd="0" destOrd="1" presId="urn:microsoft.com/office/officeart/2011/layout/TabList"/>
    <dgm:cxn modelId="{09B1DB93-1E2F-4EEF-84D1-1E5913BB0343}" srcId="{0E671D90-193C-488C-8EE2-4CC9078DF82F}" destId="{5B31A153-55F8-472A-A06B-462D7B3C963C}" srcOrd="0" destOrd="0" parTransId="{5C2803D9-9A6D-4B86-AD41-55CB6481D847}" sibTransId="{31A4A294-12C8-4B83-BB4D-006CCB58182E}"/>
    <dgm:cxn modelId="{EF960F97-0289-426B-980A-877B19D57FC2}" srcId="{0E671D90-193C-488C-8EE2-4CC9078DF82F}" destId="{BB8FB0F1-952C-400D-A483-7B7CC7C628C3}" srcOrd="1" destOrd="0" parTransId="{6310AA1A-4F99-476A-8633-B864371B92C2}" sibTransId="{3D687420-D971-45D5-8CF8-C99E4324F43A}"/>
    <dgm:cxn modelId="{B34DF998-7B3E-47B0-B78F-7A1C1C5FB029}" type="presOf" srcId="{70B1E6C8-31C9-4F5C-A215-E54262F5441A}" destId="{F669C1A7-6D16-48FD-9557-FD7F16AF7ED4}" srcOrd="0" destOrd="2" presId="urn:microsoft.com/office/officeart/2011/layout/TabList"/>
    <dgm:cxn modelId="{1FB8BAAF-7EF9-4E84-A378-E344E644B63B}" type="presOf" srcId="{0E671D90-193C-488C-8EE2-4CC9078DF82F}" destId="{69311A52-CDC5-4431-B073-78CD1944D257}" srcOrd="0" destOrd="0" presId="urn:microsoft.com/office/officeart/2011/layout/TabList"/>
    <dgm:cxn modelId="{1F61BDBA-0ED7-4F2A-915E-25FE2D29C8CA}" type="presOf" srcId="{0A57732F-63DE-4CDD-8FB3-E9A2A0B74F5E}" destId="{F669C1A7-6D16-48FD-9557-FD7F16AF7ED4}" srcOrd="0" destOrd="0" presId="urn:microsoft.com/office/officeart/2011/layout/TabList"/>
    <dgm:cxn modelId="{B949BCC2-362A-4979-851D-C6E3994CE623}" srcId="{3B91E4C5-F106-4308-A44D-CD0A7030CD4B}" destId="{70B1E6C8-31C9-4F5C-A215-E54262F5441A}" srcOrd="3" destOrd="0" parTransId="{EA550B15-F010-47F4-A492-A423EBF4E877}" sibTransId="{598900C2-0995-4E26-B0F1-95B5D89CE1FC}"/>
    <dgm:cxn modelId="{0729A5D8-4441-4D68-89AC-226E712317BC}" type="presOf" srcId="{7A5CE15F-B299-4412-AD45-9F512F2310E3}" destId="{445526CD-A771-4B26-9AA7-86DF453CF063}" srcOrd="0" destOrd="0" presId="urn:microsoft.com/office/officeart/2011/layout/TabList"/>
    <dgm:cxn modelId="{4AE201DA-E8CA-4CD2-A409-F72517C76A78}" srcId="{0B8A0F18-FCC3-4B61-A10C-E1908EA89022}" destId="{3B91E4C5-F106-4308-A44D-CD0A7030CD4B}" srcOrd="2" destOrd="0" parTransId="{F12724BD-BFCA-47C5-853E-25CC9DEC9C4E}" sibTransId="{911ECE52-A41C-4432-B172-4E73071E8952}"/>
    <dgm:cxn modelId="{9CFC44DB-AACB-4E4D-944D-C905AB62A235}" type="presOf" srcId="{A95749A2-1D6E-4840-A476-7E6459A89FA3}" destId="{104DACCE-2BFC-40ED-9B39-203A90E4CD07}" srcOrd="0" destOrd="0" presId="urn:microsoft.com/office/officeart/2011/layout/TabList"/>
    <dgm:cxn modelId="{AA70A9E9-292B-4119-B988-B10052C49258}" type="presOf" srcId="{0B8A0F18-FCC3-4B61-A10C-E1908EA89022}" destId="{FFE1483F-721F-47BD-9182-8AAFDB79EEDE}" srcOrd="0" destOrd="0" presId="urn:microsoft.com/office/officeart/2011/layout/TabList"/>
    <dgm:cxn modelId="{EF1181EB-636D-4D82-A02D-D5156A679284}" srcId="{FD66A2B5-A119-4593-B9A2-05B8D9F94A86}" destId="{A95749A2-1D6E-4840-A476-7E6459A89FA3}" srcOrd="1" destOrd="0" parTransId="{A44F8F94-F8BD-455E-B2E1-F859E68EAB35}" sibTransId="{91F697B2-77D1-454C-9AB5-611BACC34542}"/>
    <dgm:cxn modelId="{1F130AEF-216D-4431-BE8B-81899DC8547A}" type="presOf" srcId="{0ED03D03-0A8D-4C10-8BCF-C226A10DA735}" destId="{09564AFB-B713-4357-8130-174208F5256B}" srcOrd="0" destOrd="0" presId="urn:microsoft.com/office/officeart/2011/layout/TabList"/>
    <dgm:cxn modelId="{F9CE5AFF-597C-47CE-93F4-B7A89EA41D3A}" type="presOf" srcId="{3B91E4C5-F106-4308-A44D-CD0A7030CD4B}" destId="{F4F7B623-67DF-42A8-AF07-A09AC41EA0AF}" srcOrd="0" destOrd="0" presId="urn:microsoft.com/office/officeart/2011/layout/TabList"/>
    <dgm:cxn modelId="{1DF5A1C5-7846-4CE9-94E0-6014197DBEB2}" type="presParOf" srcId="{FFE1483F-721F-47BD-9182-8AAFDB79EEDE}" destId="{C2B80687-8F0A-48F1-B687-78FC50A4BCFB}" srcOrd="0" destOrd="0" presId="urn:microsoft.com/office/officeart/2011/layout/TabList"/>
    <dgm:cxn modelId="{1E0EA48C-EEF5-4ABE-A170-A90F47E5789C}" type="presParOf" srcId="{C2B80687-8F0A-48F1-B687-78FC50A4BCFB}" destId="{445526CD-A771-4B26-9AA7-86DF453CF063}" srcOrd="0" destOrd="0" presId="urn:microsoft.com/office/officeart/2011/layout/TabList"/>
    <dgm:cxn modelId="{69D6FDAF-F58C-40AB-B8C7-04CC672EC6BE}" type="presParOf" srcId="{C2B80687-8F0A-48F1-B687-78FC50A4BCFB}" destId="{9CB70C60-3A55-4B37-9B78-346559A97DFC}" srcOrd="1" destOrd="0" presId="urn:microsoft.com/office/officeart/2011/layout/TabList"/>
    <dgm:cxn modelId="{D4137C5B-54BD-4B97-8B0A-91FC26BD724C}" type="presParOf" srcId="{C2B80687-8F0A-48F1-B687-78FC50A4BCFB}" destId="{21495317-0B8C-4B78-B64E-B1DB11FD279A}" srcOrd="2" destOrd="0" presId="urn:microsoft.com/office/officeart/2011/layout/TabList"/>
    <dgm:cxn modelId="{24965241-9CF4-4720-9030-0A8153228880}" type="presParOf" srcId="{FFE1483F-721F-47BD-9182-8AAFDB79EEDE}" destId="{104DACCE-2BFC-40ED-9B39-203A90E4CD07}" srcOrd="1" destOrd="0" presId="urn:microsoft.com/office/officeart/2011/layout/TabList"/>
    <dgm:cxn modelId="{8F396D92-D2C5-4A9C-9C90-6E3F54777B3A}" type="presParOf" srcId="{FFE1483F-721F-47BD-9182-8AAFDB79EEDE}" destId="{7C12686D-E02E-4816-922A-04F0FE2DE5B5}" srcOrd="2" destOrd="0" presId="urn:microsoft.com/office/officeart/2011/layout/TabList"/>
    <dgm:cxn modelId="{8EEB6954-7752-4586-99D8-BD311993BF1B}" type="presParOf" srcId="{FFE1483F-721F-47BD-9182-8AAFDB79EEDE}" destId="{8D7B20F3-890D-4596-8342-5C608B15C063}" srcOrd="3" destOrd="0" presId="urn:microsoft.com/office/officeart/2011/layout/TabList"/>
    <dgm:cxn modelId="{302A4B7B-9758-4078-AE4A-EE3903CF23C4}" type="presParOf" srcId="{8D7B20F3-890D-4596-8342-5C608B15C063}" destId="{1663AE9B-6F42-4F04-92C5-C55F60E015E7}" srcOrd="0" destOrd="0" presId="urn:microsoft.com/office/officeart/2011/layout/TabList"/>
    <dgm:cxn modelId="{985AA58C-2DD6-4AF5-B7B6-41BBF1C3CA7E}" type="presParOf" srcId="{8D7B20F3-890D-4596-8342-5C608B15C063}" destId="{69311A52-CDC5-4431-B073-78CD1944D257}" srcOrd="1" destOrd="0" presId="urn:microsoft.com/office/officeart/2011/layout/TabList"/>
    <dgm:cxn modelId="{F745AA48-6A5E-44F5-818E-3E6A4AFDA325}" type="presParOf" srcId="{8D7B20F3-890D-4596-8342-5C608B15C063}" destId="{248BEDA8-4ED6-4C59-8AD5-0101DB52C024}" srcOrd="2" destOrd="0" presId="urn:microsoft.com/office/officeart/2011/layout/TabList"/>
    <dgm:cxn modelId="{E877E4E5-06A5-4FB8-9F56-B401694D75E6}" type="presParOf" srcId="{FFE1483F-721F-47BD-9182-8AAFDB79EEDE}" destId="{83618937-318F-4B77-9CCD-6A1AE8B28A2F}" srcOrd="4" destOrd="0" presId="urn:microsoft.com/office/officeart/2011/layout/TabList"/>
    <dgm:cxn modelId="{64191887-60FD-4250-B55B-BAED0E236E76}" type="presParOf" srcId="{FFE1483F-721F-47BD-9182-8AAFDB79EEDE}" destId="{3F8F6F87-65F1-4F9C-B9E3-8EBEC5513752}" srcOrd="5" destOrd="0" presId="urn:microsoft.com/office/officeart/2011/layout/TabList"/>
    <dgm:cxn modelId="{153F2E93-E099-4176-AED5-A9272F2110A5}" type="presParOf" srcId="{FFE1483F-721F-47BD-9182-8AAFDB79EEDE}" destId="{741A5C05-563B-4009-A3C1-B115321795F6}" srcOrd="6" destOrd="0" presId="urn:microsoft.com/office/officeart/2011/layout/TabList"/>
    <dgm:cxn modelId="{AEFFE199-3924-4A06-890F-BF71095FA862}" type="presParOf" srcId="{741A5C05-563B-4009-A3C1-B115321795F6}" destId="{09564AFB-B713-4357-8130-174208F5256B}" srcOrd="0" destOrd="0" presId="urn:microsoft.com/office/officeart/2011/layout/TabList"/>
    <dgm:cxn modelId="{450671F3-872F-4447-B152-1827DDF2F87E}" type="presParOf" srcId="{741A5C05-563B-4009-A3C1-B115321795F6}" destId="{F4F7B623-67DF-42A8-AF07-A09AC41EA0AF}" srcOrd="1" destOrd="0" presId="urn:microsoft.com/office/officeart/2011/layout/TabList"/>
    <dgm:cxn modelId="{B5828BE3-5C67-4404-BD5B-D0EFA7767731}" type="presParOf" srcId="{741A5C05-563B-4009-A3C1-B115321795F6}" destId="{54BC7BFF-37D2-41B1-893B-C97B7C1F67DB}" srcOrd="2" destOrd="0" presId="urn:microsoft.com/office/officeart/2011/layout/TabList"/>
    <dgm:cxn modelId="{FF30C897-01EA-43EA-A6C2-856594FB0779}" type="presParOf" srcId="{FFE1483F-721F-47BD-9182-8AAFDB79EEDE}" destId="{F669C1A7-6D16-48FD-9557-FD7F16AF7ED4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53965C-D9AB-4875-A9C1-80E9F6EBCBA5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FF257B-5B42-4F6A-AEF6-3ECA71BC6558}">
      <dgm:prSet phldrT="[Text]" custT="1"/>
      <dgm:spPr/>
      <dgm:t>
        <a:bodyPr/>
        <a:lstStyle/>
        <a:p>
          <a:r>
            <a:rPr lang="en-US" sz="2800" dirty="0"/>
            <a:t>Certain features are included whatsoever</a:t>
          </a:r>
          <a:br>
            <a:rPr lang="en-US" sz="2800" dirty="0"/>
          </a:br>
          <a:r>
            <a:rPr lang="en-US" sz="2800" dirty="0"/>
            <a:t>due to business practice in an industry</a:t>
          </a:r>
        </a:p>
      </dgm:t>
    </dgm:pt>
    <dgm:pt modelId="{AF6A4512-E874-4224-B1B7-FD589D65607C}" type="parTrans" cxnId="{2B07CF08-AE06-4FCF-B965-F2F88D45740B}">
      <dgm:prSet/>
      <dgm:spPr/>
      <dgm:t>
        <a:bodyPr/>
        <a:lstStyle/>
        <a:p>
          <a:endParaRPr lang="en-US"/>
        </a:p>
      </dgm:t>
    </dgm:pt>
    <dgm:pt modelId="{F8CB2E6B-9F82-4184-AD47-0D0650E20C4D}" type="sibTrans" cxnId="{2B07CF08-AE06-4FCF-B965-F2F88D45740B}">
      <dgm:prSet/>
      <dgm:spPr/>
      <dgm:t>
        <a:bodyPr/>
        <a:lstStyle/>
        <a:p>
          <a:endParaRPr lang="en-US"/>
        </a:p>
      </dgm:t>
    </dgm:pt>
    <dgm:pt modelId="{8684E2DF-C500-49E4-825C-C73ED79E5B83}">
      <dgm:prSet phldrT="[Text]" custT="1"/>
      <dgm:spPr/>
      <dgm:t>
        <a:bodyPr/>
        <a:lstStyle/>
        <a:p>
          <a:r>
            <a:rPr lang="en-US" sz="2400" dirty="0"/>
            <a:t>U.S. regions or census tracts for data that have a geographical element </a:t>
          </a:r>
        </a:p>
      </dgm:t>
    </dgm:pt>
    <dgm:pt modelId="{74AFEBD8-24ED-4CEF-8A23-0D3D5CAA18BF}" type="parTrans" cxnId="{542D0B41-6DF8-4421-8EC3-74681720A396}">
      <dgm:prSet/>
      <dgm:spPr/>
      <dgm:t>
        <a:bodyPr/>
        <a:lstStyle/>
        <a:p>
          <a:endParaRPr lang="en-US"/>
        </a:p>
      </dgm:t>
    </dgm:pt>
    <dgm:pt modelId="{E8C20E48-5E27-4F1C-BACA-A5A47A39591A}" type="sibTrans" cxnId="{542D0B41-6DF8-4421-8EC3-74681720A396}">
      <dgm:prSet/>
      <dgm:spPr/>
      <dgm:t>
        <a:bodyPr/>
        <a:lstStyle/>
        <a:p>
          <a:endParaRPr lang="en-US"/>
        </a:p>
      </dgm:t>
    </dgm:pt>
    <dgm:pt modelId="{40CA395D-EE19-414C-A9B0-6FB8EEA62CB7}">
      <dgm:prSet phldrT="[Text]" custT="1"/>
      <dgm:spPr/>
      <dgm:t>
        <a:bodyPr/>
        <a:lstStyle/>
        <a:p>
          <a:r>
            <a:rPr lang="en-US" sz="2400" dirty="0"/>
            <a:t>Marketing incentives in studying customer purchase behavior</a:t>
          </a:r>
        </a:p>
      </dgm:t>
    </dgm:pt>
    <dgm:pt modelId="{FBB44EDF-97CC-4859-B1E2-B2AACB0B3E15}" type="parTrans" cxnId="{0506E3E5-23F7-4393-BB02-A27E1A100F2B}">
      <dgm:prSet/>
      <dgm:spPr/>
      <dgm:t>
        <a:bodyPr/>
        <a:lstStyle/>
        <a:p>
          <a:endParaRPr lang="en-US"/>
        </a:p>
      </dgm:t>
    </dgm:pt>
    <dgm:pt modelId="{184FC7AC-FF64-4C88-B763-706A80FD1953}" type="sibTrans" cxnId="{0506E3E5-23F7-4393-BB02-A27E1A100F2B}">
      <dgm:prSet/>
      <dgm:spPr/>
      <dgm:t>
        <a:bodyPr/>
        <a:lstStyle/>
        <a:p>
          <a:endParaRPr lang="en-US"/>
        </a:p>
      </dgm:t>
    </dgm:pt>
    <dgm:pt modelId="{83C8B248-544B-4DFD-A590-6AE12E9A2ED1}" type="pres">
      <dgm:prSet presAssocID="{BC53965C-D9AB-4875-A9C1-80E9F6EBCBA5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04DA438E-A217-461D-BA80-07FFCCFB41F5}" type="pres">
      <dgm:prSet presAssocID="{35FF257B-5B42-4F6A-AEF6-3ECA71BC6558}" presName="root" presStyleCnt="0">
        <dgm:presLayoutVars>
          <dgm:chMax/>
          <dgm:chPref val="4"/>
        </dgm:presLayoutVars>
      </dgm:prSet>
      <dgm:spPr/>
    </dgm:pt>
    <dgm:pt modelId="{852BFA0D-E1CC-42CC-93C9-0B8C180A3528}" type="pres">
      <dgm:prSet presAssocID="{35FF257B-5B42-4F6A-AEF6-3ECA71BC6558}" presName="rootComposite" presStyleCnt="0">
        <dgm:presLayoutVars/>
      </dgm:prSet>
      <dgm:spPr/>
    </dgm:pt>
    <dgm:pt modelId="{E1A86B0A-D4DD-4DED-AF9A-A0F2E2084DA6}" type="pres">
      <dgm:prSet presAssocID="{35FF257B-5B42-4F6A-AEF6-3ECA71BC6558}" presName="rootText" presStyleLbl="node0" presStyleIdx="0" presStyleCnt="1">
        <dgm:presLayoutVars>
          <dgm:chMax/>
          <dgm:chPref val="4"/>
        </dgm:presLayoutVars>
      </dgm:prSet>
      <dgm:spPr/>
    </dgm:pt>
    <dgm:pt modelId="{769E793C-A27F-4C62-99B6-2201616FDB06}" type="pres">
      <dgm:prSet presAssocID="{35FF257B-5B42-4F6A-AEF6-3ECA71BC6558}" presName="childShape" presStyleCnt="0">
        <dgm:presLayoutVars>
          <dgm:chMax val="0"/>
          <dgm:chPref val="0"/>
        </dgm:presLayoutVars>
      </dgm:prSet>
      <dgm:spPr/>
    </dgm:pt>
    <dgm:pt modelId="{1DE12FBC-0414-4F5E-A01D-A97DC45DF31D}" type="pres">
      <dgm:prSet presAssocID="{8684E2DF-C500-49E4-825C-C73ED79E5B83}" presName="childComposite" presStyleCnt="0">
        <dgm:presLayoutVars>
          <dgm:chMax val="0"/>
          <dgm:chPref val="0"/>
        </dgm:presLayoutVars>
      </dgm:prSet>
      <dgm:spPr/>
    </dgm:pt>
    <dgm:pt modelId="{A4C371BA-93F6-4078-9198-1E668DC4F9F2}" type="pres">
      <dgm:prSet presAssocID="{8684E2DF-C500-49E4-825C-C73ED79E5B83}" presName="Image" presStyleLbl="nod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7C640D8D-D2CE-48A2-B345-4DBA1755D3F5}" type="pres">
      <dgm:prSet presAssocID="{8684E2DF-C500-49E4-825C-C73ED79E5B83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358660DC-411E-47C9-8BEC-7C30A82F99E7}" type="pres">
      <dgm:prSet presAssocID="{40CA395D-EE19-414C-A9B0-6FB8EEA62CB7}" presName="childComposite" presStyleCnt="0">
        <dgm:presLayoutVars>
          <dgm:chMax val="0"/>
          <dgm:chPref val="0"/>
        </dgm:presLayoutVars>
      </dgm:prSet>
      <dgm:spPr/>
    </dgm:pt>
    <dgm:pt modelId="{E9FD14ED-4BF7-47AA-838A-8EEA08D9E184}" type="pres">
      <dgm:prSet presAssocID="{40CA395D-EE19-414C-A9B0-6FB8EEA62CB7}" presName="Image" presStyleLbl="node1" presStyleIdx="1" presStyleCnt="2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B2C267DB-3D02-4E0F-A42E-423EE711D9F8}" type="pres">
      <dgm:prSet presAssocID="{40CA395D-EE19-414C-A9B0-6FB8EEA62CB7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2B07CF08-AE06-4FCF-B965-F2F88D45740B}" srcId="{BC53965C-D9AB-4875-A9C1-80E9F6EBCBA5}" destId="{35FF257B-5B42-4F6A-AEF6-3ECA71BC6558}" srcOrd="0" destOrd="0" parTransId="{AF6A4512-E874-4224-B1B7-FD589D65607C}" sibTransId="{F8CB2E6B-9F82-4184-AD47-0D0650E20C4D}"/>
    <dgm:cxn modelId="{266EA61B-7891-46BD-A49D-513242046200}" type="presOf" srcId="{8684E2DF-C500-49E4-825C-C73ED79E5B83}" destId="{7C640D8D-D2CE-48A2-B345-4DBA1755D3F5}" srcOrd="0" destOrd="0" presId="urn:microsoft.com/office/officeart/2008/layout/PictureAccentList"/>
    <dgm:cxn modelId="{C55DDC3B-9279-4263-BF13-ECBF5B832771}" type="presOf" srcId="{35FF257B-5B42-4F6A-AEF6-3ECA71BC6558}" destId="{E1A86B0A-D4DD-4DED-AF9A-A0F2E2084DA6}" srcOrd="0" destOrd="0" presId="urn:microsoft.com/office/officeart/2008/layout/PictureAccentList"/>
    <dgm:cxn modelId="{542D0B41-6DF8-4421-8EC3-74681720A396}" srcId="{35FF257B-5B42-4F6A-AEF6-3ECA71BC6558}" destId="{8684E2DF-C500-49E4-825C-C73ED79E5B83}" srcOrd="0" destOrd="0" parTransId="{74AFEBD8-24ED-4CEF-8A23-0D3D5CAA18BF}" sibTransId="{E8C20E48-5E27-4F1C-BACA-A5A47A39591A}"/>
    <dgm:cxn modelId="{9E311A78-811C-4928-B507-1E0A5BE51C6B}" type="presOf" srcId="{40CA395D-EE19-414C-A9B0-6FB8EEA62CB7}" destId="{B2C267DB-3D02-4E0F-A42E-423EE711D9F8}" srcOrd="0" destOrd="0" presId="urn:microsoft.com/office/officeart/2008/layout/PictureAccentList"/>
    <dgm:cxn modelId="{66329ABD-BDB8-4D63-8A79-41C96F59EA31}" type="presOf" srcId="{BC53965C-D9AB-4875-A9C1-80E9F6EBCBA5}" destId="{83C8B248-544B-4DFD-A590-6AE12E9A2ED1}" srcOrd="0" destOrd="0" presId="urn:microsoft.com/office/officeart/2008/layout/PictureAccentList"/>
    <dgm:cxn modelId="{0506E3E5-23F7-4393-BB02-A27E1A100F2B}" srcId="{35FF257B-5B42-4F6A-AEF6-3ECA71BC6558}" destId="{40CA395D-EE19-414C-A9B0-6FB8EEA62CB7}" srcOrd="1" destOrd="0" parTransId="{FBB44EDF-97CC-4859-B1E2-B2AACB0B3E15}" sibTransId="{184FC7AC-FF64-4C88-B763-706A80FD1953}"/>
    <dgm:cxn modelId="{6897378E-1F64-48BA-80CF-1EE07A14D00E}" type="presParOf" srcId="{83C8B248-544B-4DFD-A590-6AE12E9A2ED1}" destId="{04DA438E-A217-461D-BA80-07FFCCFB41F5}" srcOrd="0" destOrd="0" presId="urn:microsoft.com/office/officeart/2008/layout/PictureAccentList"/>
    <dgm:cxn modelId="{77D72081-2605-4B30-8689-3068BA50D15C}" type="presParOf" srcId="{04DA438E-A217-461D-BA80-07FFCCFB41F5}" destId="{852BFA0D-E1CC-42CC-93C9-0B8C180A3528}" srcOrd="0" destOrd="0" presId="urn:microsoft.com/office/officeart/2008/layout/PictureAccentList"/>
    <dgm:cxn modelId="{3538FE50-9B6D-42D3-9885-8EF107FF3112}" type="presParOf" srcId="{852BFA0D-E1CC-42CC-93C9-0B8C180A3528}" destId="{E1A86B0A-D4DD-4DED-AF9A-A0F2E2084DA6}" srcOrd="0" destOrd="0" presId="urn:microsoft.com/office/officeart/2008/layout/PictureAccentList"/>
    <dgm:cxn modelId="{06451F53-421D-4B4C-9ADB-3BA6B810C96C}" type="presParOf" srcId="{04DA438E-A217-461D-BA80-07FFCCFB41F5}" destId="{769E793C-A27F-4C62-99B6-2201616FDB06}" srcOrd="1" destOrd="0" presId="urn:microsoft.com/office/officeart/2008/layout/PictureAccentList"/>
    <dgm:cxn modelId="{C66A242A-045C-4F50-91AC-D63F549B9429}" type="presParOf" srcId="{769E793C-A27F-4C62-99B6-2201616FDB06}" destId="{1DE12FBC-0414-4F5E-A01D-A97DC45DF31D}" srcOrd="0" destOrd="0" presId="urn:microsoft.com/office/officeart/2008/layout/PictureAccentList"/>
    <dgm:cxn modelId="{8DFD9F51-86CE-49AE-889E-CEDDCFAD0966}" type="presParOf" srcId="{1DE12FBC-0414-4F5E-A01D-A97DC45DF31D}" destId="{A4C371BA-93F6-4078-9198-1E668DC4F9F2}" srcOrd="0" destOrd="0" presId="urn:microsoft.com/office/officeart/2008/layout/PictureAccentList"/>
    <dgm:cxn modelId="{5ABF29E7-5B52-4B4D-A501-8DD6ED9D6035}" type="presParOf" srcId="{1DE12FBC-0414-4F5E-A01D-A97DC45DF31D}" destId="{7C640D8D-D2CE-48A2-B345-4DBA1755D3F5}" srcOrd="1" destOrd="0" presId="urn:microsoft.com/office/officeart/2008/layout/PictureAccentList"/>
    <dgm:cxn modelId="{A6D43885-B192-4273-BA44-4DC1A339C7C8}" type="presParOf" srcId="{769E793C-A27F-4C62-99B6-2201616FDB06}" destId="{358660DC-411E-47C9-8BEC-7C30A82F99E7}" srcOrd="1" destOrd="0" presId="urn:microsoft.com/office/officeart/2008/layout/PictureAccentList"/>
    <dgm:cxn modelId="{09EA8B8D-6AC9-4D07-9337-1E3C13CEB7A0}" type="presParOf" srcId="{358660DC-411E-47C9-8BEC-7C30A82F99E7}" destId="{E9FD14ED-4BF7-47AA-838A-8EEA08D9E184}" srcOrd="0" destOrd="0" presId="urn:microsoft.com/office/officeart/2008/layout/PictureAccentList"/>
    <dgm:cxn modelId="{D7046BB7-1D99-4D80-83DB-CAACBBD68457}" type="presParOf" srcId="{358660DC-411E-47C9-8BEC-7C30A82F99E7}" destId="{B2C267DB-3D02-4E0F-A42E-423EE711D9F8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709CF6-44B0-44A6-B444-5B63BD9B538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C139C0-CEA9-4245-BDCA-85F9242076A1}">
      <dgm:prSet phldrT="[Text]"/>
      <dgm:spPr/>
      <dgm:t>
        <a:bodyPr/>
        <a:lstStyle/>
        <a:p>
          <a:r>
            <a:rPr lang="en-US" b="1" dirty="0"/>
            <a:t>Single Category</a:t>
          </a:r>
        </a:p>
      </dgm:t>
    </dgm:pt>
    <dgm:pt modelId="{C00D3EC5-F47C-4605-A9A0-078B55CF58A7}" type="parTrans" cxnId="{1DA4755C-6876-4C14-9E82-5C5BF8EE26D0}">
      <dgm:prSet/>
      <dgm:spPr/>
      <dgm:t>
        <a:bodyPr/>
        <a:lstStyle/>
        <a:p>
          <a:endParaRPr lang="en-US"/>
        </a:p>
      </dgm:t>
    </dgm:pt>
    <dgm:pt modelId="{5F011FC4-A497-4C14-A114-217CF8439F6F}" type="sibTrans" cxnId="{1DA4755C-6876-4C14-9E82-5C5BF8EE26D0}">
      <dgm:prSet/>
      <dgm:spPr/>
      <dgm:t>
        <a:bodyPr/>
        <a:lstStyle/>
        <a:p>
          <a:endParaRPr lang="en-US"/>
        </a:p>
      </dgm:t>
    </dgm:pt>
    <dgm:pt modelId="{1C2E0E20-BC91-4772-97DE-75FBCF9055BD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A particular category occurs too often</a:t>
          </a:r>
        </a:p>
      </dgm:t>
    </dgm:pt>
    <dgm:pt modelId="{C872175C-F520-4B4E-BAD4-2E394AD6CD73}" type="parTrans" cxnId="{DAD03041-6119-4BDF-92A4-FD614707CC60}">
      <dgm:prSet/>
      <dgm:spPr/>
      <dgm:t>
        <a:bodyPr/>
        <a:lstStyle/>
        <a:p>
          <a:endParaRPr lang="en-US"/>
        </a:p>
      </dgm:t>
    </dgm:pt>
    <dgm:pt modelId="{72F8448F-6997-47F1-A970-5DE1D30B2535}" type="sibTrans" cxnId="{DAD03041-6119-4BDF-92A4-FD614707CC60}">
      <dgm:prSet/>
      <dgm:spPr/>
      <dgm:t>
        <a:bodyPr/>
        <a:lstStyle/>
        <a:p>
          <a:endParaRPr lang="en-US"/>
        </a:p>
      </dgm:t>
    </dgm:pt>
    <dgm:pt modelId="{D103E5A0-B011-4056-A570-99B30F03367A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Relative frequency of that category is equal to or above a threshold</a:t>
          </a:r>
        </a:p>
      </dgm:t>
    </dgm:pt>
    <dgm:pt modelId="{D5391D65-EF0B-4851-BBA8-86AF3769DE66}" type="parTrans" cxnId="{55020AC7-E979-45CE-9D18-30FC6C59E069}">
      <dgm:prSet/>
      <dgm:spPr/>
      <dgm:t>
        <a:bodyPr/>
        <a:lstStyle/>
        <a:p>
          <a:endParaRPr lang="en-US"/>
        </a:p>
      </dgm:t>
    </dgm:pt>
    <dgm:pt modelId="{5C35F821-A9D4-437D-8E47-4C7AE19DFEFA}" type="sibTrans" cxnId="{55020AC7-E979-45CE-9D18-30FC6C59E069}">
      <dgm:prSet/>
      <dgm:spPr/>
      <dgm:t>
        <a:bodyPr/>
        <a:lstStyle/>
        <a:p>
          <a:endParaRPr lang="en-US"/>
        </a:p>
      </dgm:t>
    </dgm:pt>
    <dgm:pt modelId="{386901E9-C795-41EF-A804-E0E9040CC976}">
      <dgm:prSet phldrT="[Text]"/>
      <dgm:spPr/>
      <dgm:t>
        <a:bodyPr/>
        <a:lstStyle/>
        <a:p>
          <a:r>
            <a:rPr lang="en-US" b="1" dirty="0"/>
            <a:t>Constant Value</a:t>
          </a:r>
        </a:p>
      </dgm:t>
    </dgm:pt>
    <dgm:pt modelId="{5E97406B-DD02-45F6-BF6D-2CC6718ACAFE}" type="parTrans" cxnId="{31357170-31AF-4851-B28D-FB007524D1AF}">
      <dgm:prSet/>
      <dgm:spPr/>
      <dgm:t>
        <a:bodyPr/>
        <a:lstStyle/>
        <a:p>
          <a:endParaRPr lang="en-US"/>
        </a:p>
      </dgm:t>
    </dgm:pt>
    <dgm:pt modelId="{E919C2A4-F07C-4695-BE94-CDB17B30A3BC}" type="sibTrans" cxnId="{31357170-31AF-4851-B28D-FB007524D1AF}">
      <dgm:prSet/>
      <dgm:spPr/>
      <dgm:t>
        <a:bodyPr/>
        <a:lstStyle/>
        <a:p>
          <a:endParaRPr lang="en-US"/>
        </a:p>
      </dgm:t>
    </dgm:pt>
    <dgm:pt modelId="{32746B55-5FF9-4C1C-BB53-7A1DBF5E34C1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The values are within a narrow range</a:t>
          </a:r>
        </a:p>
      </dgm:t>
    </dgm:pt>
    <dgm:pt modelId="{29ACC9D1-A538-4060-85E3-39C98E537875}" type="parTrans" cxnId="{F6C86570-40D4-45A9-893D-86BD1EA7870B}">
      <dgm:prSet/>
      <dgm:spPr/>
      <dgm:t>
        <a:bodyPr/>
        <a:lstStyle/>
        <a:p>
          <a:endParaRPr lang="en-US"/>
        </a:p>
      </dgm:t>
    </dgm:pt>
    <dgm:pt modelId="{43305C02-203E-4A5E-A163-430F274E49B4}" type="sibTrans" cxnId="{F6C86570-40D4-45A9-893D-86BD1EA7870B}">
      <dgm:prSet/>
      <dgm:spPr/>
      <dgm:t>
        <a:bodyPr/>
        <a:lstStyle/>
        <a:p>
          <a:endParaRPr lang="en-US"/>
        </a:p>
      </dgm:t>
    </dgm:pt>
    <dgm:pt modelId="{22A3A049-1E78-4535-9612-1D30FCBEA997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Coefficient of Variation (</a:t>
          </a:r>
          <a:r>
            <a:rPr lang="en-US" dirty="0" err="1"/>
            <a:t>Std.Dev</a:t>
          </a:r>
          <a:r>
            <a:rPr lang="en-US" dirty="0"/>
            <a:t>. / Mean) is below a threshold</a:t>
          </a:r>
        </a:p>
      </dgm:t>
    </dgm:pt>
    <dgm:pt modelId="{8A325B62-2E92-44CF-8B40-021599C75EF9}" type="parTrans" cxnId="{A98521FE-8E42-4FB8-8AF3-ED9B8AD85E27}">
      <dgm:prSet/>
      <dgm:spPr/>
      <dgm:t>
        <a:bodyPr/>
        <a:lstStyle/>
        <a:p>
          <a:endParaRPr lang="en-US"/>
        </a:p>
      </dgm:t>
    </dgm:pt>
    <dgm:pt modelId="{9ABA0B75-01ED-4A5A-AFF3-3E3860245FBC}" type="sibTrans" cxnId="{A98521FE-8E42-4FB8-8AF3-ED9B8AD85E27}">
      <dgm:prSet/>
      <dgm:spPr/>
      <dgm:t>
        <a:bodyPr/>
        <a:lstStyle/>
        <a:p>
          <a:endParaRPr lang="en-US"/>
        </a:p>
      </dgm:t>
    </dgm:pt>
    <dgm:pt modelId="{CF98B0F6-A803-4585-875B-04B3B1264533}">
      <dgm:prSet phldrT="[Text]"/>
      <dgm:spPr/>
      <dgm:t>
        <a:bodyPr/>
        <a:lstStyle/>
        <a:p>
          <a:r>
            <a:rPr lang="en-US" b="1" dirty="0"/>
            <a:t>Missing Value</a:t>
          </a:r>
        </a:p>
      </dgm:t>
    </dgm:pt>
    <dgm:pt modelId="{016082FD-B77B-4EB0-A10D-915C91CF7124}" type="parTrans" cxnId="{EC66B906-7C35-4F55-9B1A-B1759F085C2C}">
      <dgm:prSet/>
      <dgm:spPr/>
      <dgm:t>
        <a:bodyPr/>
        <a:lstStyle/>
        <a:p>
          <a:endParaRPr lang="en-US"/>
        </a:p>
      </dgm:t>
    </dgm:pt>
    <dgm:pt modelId="{5682E91A-5C17-4D20-8E2D-C418EC6A1383}" type="sibTrans" cxnId="{EC66B906-7C35-4F55-9B1A-B1759F085C2C}">
      <dgm:prSet/>
      <dgm:spPr/>
      <dgm:t>
        <a:bodyPr/>
        <a:lstStyle/>
        <a:p>
          <a:endParaRPr lang="en-US"/>
        </a:p>
      </dgm:t>
    </dgm:pt>
    <dgm:pt modelId="{E2347FD9-1821-4261-B500-085F94D4131D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Majority of observations are missing</a:t>
          </a:r>
        </a:p>
      </dgm:t>
    </dgm:pt>
    <dgm:pt modelId="{511DCF0D-7F94-4D01-8E84-BBB0B8ACD260}" type="parTrans" cxnId="{265B26C3-A767-48D7-9229-3E65A5103484}">
      <dgm:prSet/>
      <dgm:spPr/>
      <dgm:t>
        <a:bodyPr/>
        <a:lstStyle/>
        <a:p>
          <a:endParaRPr lang="en-US"/>
        </a:p>
      </dgm:t>
    </dgm:pt>
    <dgm:pt modelId="{E730776D-E55A-4A68-B262-92C7A2DD106E}" type="sibTrans" cxnId="{265B26C3-A767-48D7-9229-3E65A5103484}">
      <dgm:prSet/>
      <dgm:spPr/>
      <dgm:t>
        <a:bodyPr/>
        <a:lstStyle/>
        <a:p>
          <a:endParaRPr lang="en-US"/>
        </a:p>
      </dgm:t>
    </dgm:pt>
    <dgm:pt modelId="{4DA90C1E-EB07-4BDA-8E77-1D87D8CCAAA8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Percent of missing observations is above a threshold</a:t>
          </a:r>
        </a:p>
      </dgm:t>
    </dgm:pt>
    <dgm:pt modelId="{0E34538A-9E0D-4B0F-A5A2-76CD391F16E9}" type="parTrans" cxnId="{F02877B7-46D6-445A-814F-0DAE6A147F1F}">
      <dgm:prSet/>
      <dgm:spPr/>
      <dgm:t>
        <a:bodyPr/>
        <a:lstStyle/>
        <a:p>
          <a:endParaRPr lang="en-US"/>
        </a:p>
      </dgm:t>
    </dgm:pt>
    <dgm:pt modelId="{8EA9F075-5FD4-467C-8F05-1A90A91BD070}" type="sibTrans" cxnId="{F02877B7-46D6-445A-814F-0DAE6A147F1F}">
      <dgm:prSet/>
      <dgm:spPr/>
      <dgm:t>
        <a:bodyPr/>
        <a:lstStyle/>
        <a:p>
          <a:endParaRPr lang="en-US"/>
        </a:p>
      </dgm:t>
    </dgm:pt>
    <dgm:pt modelId="{5CF47C97-8989-41E2-BFFB-A3875A06C891}">
      <dgm:prSet phldrT="[Text]"/>
      <dgm:spPr/>
      <dgm:t>
        <a:bodyPr/>
        <a:lstStyle/>
        <a:p>
          <a:r>
            <a:rPr lang="en-US" b="1" dirty="0"/>
            <a:t>Many Distinct Categories</a:t>
          </a:r>
        </a:p>
      </dgm:t>
    </dgm:pt>
    <dgm:pt modelId="{70F7CAFF-C9BD-40BE-87AC-8D482A1A7006}" type="parTrans" cxnId="{CBB19DC9-2340-439C-B68F-2952FD4F70BD}">
      <dgm:prSet/>
      <dgm:spPr/>
      <dgm:t>
        <a:bodyPr/>
        <a:lstStyle/>
        <a:p>
          <a:endParaRPr lang="en-US"/>
        </a:p>
      </dgm:t>
    </dgm:pt>
    <dgm:pt modelId="{C186055A-D7C3-4B06-8789-DB907170E5CD}" type="sibTrans" cxnId="{CBB19DC9-2340-439C-B68F-2952FD4F70BD}">
      <dgm:prSet/>
      <dgm:spPr/>
      <dgm:t>
        <a:bodyPr/>
        <a:lstStyle/>
        <a:p>
          <a:endParaRPr lang="en-US"/>
        </a:p>
      </dgm:t>
    </dgm:pt>
    <dgm:pt modelId="{3471E2FF-4EFB-45CD-8D0E-FE379ACD55FF}">
      <dgm:prSet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Many categories occur rarely</a:t>
          </a:r>
        </a:p>
      </dgm:t>
    </dgm:pt>
    <dgm:pt modelId="{D551FB87-7DDE-4C65-AD18-78431C2F529A}" type="parTrans" cxnId="{DC71215D-D13E-45D6-A5BC-456CC80C811A}">
      <dgm:prSet/>
      <dgm:spPr/>
      <dgm:t>
        <a:bodyPr/>
        <a:lstStyle/>
        <a:p>
          <a:endParaRPr lang="en-US"/>
        </a:p>
      </dgm:t>
    </dgm:pt>
    <dgm:pt modelId="{E982396E-A3AB-4F2E-87B5-E7F8FFD870EE}" type="sibTrans" cxnId="{DC71215D-D13E-45D6-A5BC-456CC80C811A}">
      <dgm:prSet/>
      <dgm:spPr/>
      <dgm:t>
        <a:bodyPr/>
        <a:lstStyle/>
        <a:p>
          <a:endParaRPr lang="en-US"/>
        </a:p>
      </dgm:t>
    </dgm:pt>
    <dgm:pt modelId="{CBA502D3-28F7-480B-A8FF-4B142279CBE8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Relative frequencies of the majority of categories are below a threshold</a:t>
          </a:r>
        </a:p>
      </dgm:t>
    </dgm:pt>
    <dgm:pt modelId="{2E469711-6A4E-42F8-B6F1-7DA6EAF1551A}" type="parTrans" cxnId="{07899146-DB0D-4CBB-8AE3-44F003F72B3C}">
      <dgm:prSet/>
      <dgm:spPr/>
      <dgm:t>
        <a:bodyPr/>
        <a:lstStyle/>
        <a:p>
          <a:endParaRPr lang="en-US"/>
        </a:p>
      </dgm:t>
    </dgm:pt>
    <dgm:pt modelId="{91D3A453-2C63-4852-89F3-0F1EBF5F30A0}" type="sibTrans" cxnId="{07899146-DB0D-4CBB-8AE3-44F003F72B3C}">
      <dgm:prSet/>
      <dgm:spPr/>
      <dgm:t>
        <a:bodyPr/>
        <a:lstStyle/>
        <a:p>
          <a:endParaRPr lang="en-US"/>
        </a:p>
      </dgm:t>
    </dgm:pt>
    <dgm:pt modelId="{396FDA91-C7F6-4E7C-B199-00A335B2A5AE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May consume lot of resources</a:t>
          </a:r>
        </a:p>
      </dgm:t>
    </dgm:pt>
    <dgm:pt modelId="{7CEE62D9-31CC-4DC0-8805-986EDF9862E1}" type="parTrans" cxnId="{A167C5D3-5047-4D84-AB4E-1FA9DA6F98CC}">
      <dgm:prSet/>
      <dgm:spPr/>
    </dgm:pt>
    <dgm:pt modelId="{5AD11034-11B5-4A88-8CF9-AC502AFE29BA}" type="sibTrans" cxnId="{A167C5D3-5047-4D84-AB4E-1FA9DA6F98CC}">
      <dgm:prSet/>
      <dgm:spPr/>
    </dgm:pt>
    <dgm:pt modelId="{4E4F56F1-8530-4278-98E7-4DAFF1C8A764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Algorithm may not anticipate</a:t>
          </a:r>
        </a:p>
      </dgm:t>
    </dgm:pt>
    <dgm:pt modelId="{9CF0C6B1-069A-452B-A641-FBA859EA01B5}" type="parTrans" cxnId="{B83CEBB4-5951-47B0-8894-92E27F00AB9D}">
      <dgm:prSet/>
      <dgm:spPr/>
    </dgm:pt>
    <dgm:pt modelId="{AFC461A6-70DE-4104-A61A-EA76D5A0D6A7}" type="sibTrans" cxnId="{B83CEBB4-5951-47B0-8894-92E27F00AB9D}">
      <dgm:prSet/>
      <dgm:spPr/>
    </dgm:pt>
    <dgm:pt modelId="{246F3EF9-4A60-483D-9C2B-4EEB9E7CD927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May cause machine underflow</a:t>
          </a:r>
        </a:p>
      </dgm:t>
    </dgm:pt>
    <dgm:pt modelId="{7D98A1F1-31EA-40C3-BD06-D3EFFEE40ECF}" type="parTrans" cxnId="{038C3465-3AEA-4466-8CBC-C2B6C77D4D60}">
      <dgm:prSet/>
      <dgm:spPr/>
    </dgm:pt>
    <dgm:pt modelId="{CEF6F847-1D0B-4B41-BED5-9260B1EE235A}" type="sibTrans" cxnId="{038C3465-3AEA-4466-8CBC-C2B6C77D4D60}">
      <dgm:prSet/>
      <dgm:spPr/>
    </dgm:pt>
    <dgm:pt modelId="{A959A557-209C-4F69-B655-0F96C3A0CB4C}">
      <dgm:prSet phldrT="[Text]"/>
      <dgm:spPr/>
      <dgm:t>
        <a:bodyPr/>
        <a:lstStyle/>
        <a:p>
          <a:pPr>
            <a:spcAft>
              <a:spcPts val="1000"/>
            </a:spcAft>
          </a:pPr>
          <a:r>
            <a:rPr lang="en-US" dirty="0"/>
            <a:t>Algorithm may not handle</a:t>
          </a:r>
        </a:p>
      </dgm:t>
    </dgm:pt>
    <dgm:pt modelId="{A78E7B0C-DE02-4809-8275-AA3393F49070}" type="parTrans" cxnId="{19B6DDE4-0FF3-40E2-A41E-57C7DA222B77}">
      <dgm:prSet/>
      <dgm:spPr/>
    </dgm:pt>
    <dgm:pt modelId="{38A58BA9-CCA3-4AE8-9090-18219DB979AD}" type="sibTrans" cxnId="{19B6DDE4-0FF3-40E2-A41E-57C7DA222B77}">
      <dgm:prSet/>
      <dgm:spPr/>
    </dgm:pt>
    <dgm:pt modelId="{6DEB0238-9D3E-457C-8BDE-A41067544D57}" type="pres">
      <dgm:prSet presAssocID="{07709CF6-44B0-44A6-B444-5B63BD9B5380}" presName="linearFlow" presStyleCnt="0">
        <dgm:presLayoutVars>
          <dgm:dir/>
          <dgm:animLvl val="lvl"/>
          <dgm:resizeHandles/>
        </dgm:presLayoutVars>
      </dgm:prSet>
      <dgm:spPr/>
    </dgm:pt>
    <dgm:pt modelId="{A4B6A49C-40B5-47FE-B0BF-87533624CD5E}" type="pres">
      <dgm:prSet presAssocID="{83C139C0-CEA9-4245-BDCA-85F9242076A1}" presName="compositeNode" presStyleCnt="0">
        <dgm:presLayoutVars>
          <dgm:bulletEnabled val="1"/>
        </dgm:presLayoutVars>
      </dgm:prSet>
      <dgm:spPr/>
    </dgm:pt>
    <dgm:pt modelId="{658D1892-A7FA-435A-95E9-2E58D14C8519}" type="pres">
      <dgm:prSet presAssocID="{83C139C0-CEA9-4245-BDCA-85F9242076A1}" presName="imag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</dgm:spPr>
    </dgm:pt>
    <dgm:pt modelId="{110A8AEC-31FC-4773-B356-49B7CB83CBD4}" type="pres">
      <dgm:prSet presAssocID="{83C139C0-CEA9-4245-BDCA-85F9242076A1}" presName="childNode" presStyleLbl="node1" presStyleIdx="0" presStyleCnt="4">
        <dgm:presLayoutVars>
          <dgm:bulletEnabled val="1"/>
        </dgm:presLayoutVars>
      </dgm:prSet>
      <dgm:spPr/>
    </dgm:pt>
    <dgm:pt modelId="{F40D7E03-8724-407B-BC6F-B5E50A873357}" type="pres">
      <dgm:prSet presAssocID="{83C139C0-CEA9-4245-BDCA-85F9242076A1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2791E6FB-7478-408D-ACC1-86668FF12A23}" type="pres">
      <dgm:prSet presAssocID="{5F011FC4-A497-4C14-A114-217CF8439F6F}" presName="sibTrans" presStyleCnt="0"/>
      <dgm:spPr/>
    </dgm:pt>
    <dgm:pt modelId="{684FB852-1E74-48FE-848D-7449FD17EB85}" type="pres">
      <dgm:prSet presAssocID="{5CF47C97-8989-41E2-BFFB-A3875A06C891}" presName="compositeNode" presStyleCnt="0">
        <dgm:presLayoutVars>
          <dgm:bulletEnabled val="1"/>
        </dgm:presLayoutVars>
      </dgm:prSet>
      <dgm:spPr/>
    </dgm:pt>
    <dgm:pt modelId="{8B6C8E2C-F59E-4FA6-B470-415301A658B5}" type="pres">
      <dgm:prSet presAssocID="{5CF47C97-8989-41E2-BFFB-A3875A06C891}" presName="image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1AC898A1-6BFE-4715-B5A5-023931A7484F}" type="pres">
      <dgm:prSet presAssocID="{5CF47C97-8989-41E2-BFFB-A3875A06C891}" presName="childNode" presStyleLbl="node1" presStyleIdx="1" presStyleCnt="4">
        <dgm:presLayoutVars>
          <dgm:bulletEnabled val="1"/>
        </dgm:presLayoutVars>
      </dgm:prSet>
      <dgm:spPr/>
    </dgm:pt>
    <dgm:pt modelId="{3AC84533-3813-4C77-8876-7B94DAE297C7}" type="pres">
      <dgm:prSet presAssocID="{5CF47C97-8989-41E2-BFFB-A3875A06C891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42910BA9-0B83-4868-8610-FB487A576454}" type="pres">
      <dgm:prSet presAssocID="{C186055A-D7C3-4B06-8789-DB907170E5CD}" presName="sibTrans" presStyleCnt="0"/>
      <dgm:spPr/>
    </dgm:pt>
    <dgm:pt modelId="{AB63EFDB-B20D-46AF-B619-29BC40A77843}" type="pres">
      <dgm:prSet presAssocID="{386901E9-C795-41EF-A804-E0E9040CC976}" presName="compositeNode" presStyleCnt="0">
        <dgm:presLayoutVars>
          <dgm:bulletEnabled val="1"/>
        </dgm:presLayoutVars>
      </dgm:prSet>
      <dgm:spPr/>
    </dgm:pt>
    <dgm:pt modelId="{C4848B12-7E23-4A6C-B7D1-BCE3DE87CE7F}" type="pres">
      <dgm:prSet presAssocID="{386901E9-C795-41EF-A804-E0E9040CC976}" presName="image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B46BB1AB-C9E7-42A8-94B8-0E6C5A60AE00}" type="pres">
      <dgm:prSet presAssocID="{386901E9-C795-41EF-A804-E0E9040CC976}" presName="childNode" presStyleLbl="node1" presStyleIdx="2" presStyleCnt="4">
        <dgm:presLayoutVars>
          <dgm:bulletEnabled val="1"/>
        </dgm:presLayoutVars>
      </dgm:prSet>
      <dgm:spPr/>
    </dgm:pt>
    <dgm:pt modelId="{61AAD89B-6816-46DE-9EBA-2C5C9194A771}" type="pres">
      <dgm:prSet presAssocID="{386901E9-C795-41EF-A804-E0E9040CC976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CDE94A28-37AC-425B-9C5A-4FA4A249BAAC}" type="pres">
      <dgm:prSet presAssocID="{E919C2A4-F07C-4695-BE94-CDB17B30A3BC}" presName="sibTrans" presStyleCnt="0"/>
      <dgm:spPr/>
    </dgm:pt>
    <dgm:pt modelId="{1A4A071D-578D-4D12-BED3-9CACE1C9E005}" type="pres">
      <dgm:prSet presAssocID="{CF98B0F6-A803-4585-875B-04B3B1264533}" presName="compositeNode" presStyleCnt="0">
        <dgm:presLayoutVars>
          <dgm:bulletEnabled val="1"/>
        </dgm:presLayoutVars>
      </dgm:prSet>
      <dgm:spPr/>
    </dgm:pt>
    <dgm:pt modelId="{4BC1BE8E-BC44-4D43-B8C4-2B1A707F8EF5}" type="pres">
      <dgm:prSet presAssocID="{CF98B0F6-A803-4585-875B-04B3B1264533}" presName="imag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</dgm:spPr>
    </dgm:pt>
    <dgm:pt modelId="{54DF57AD-C0C3-4BFE-AC71-4A32FD4247D1}" type="pres">
      <dgm:prSet presAssocID="{CF98B0F6-A803-4585-875B-04B3B1264533}" presName="childNode" presStyleLbl="node1" presStyleIdx="3" presStyleCnt="4">
        <dgm:presLayoutVars>
          <dgm:bulletEnabled val="1"/>
        </dgm:presLayoutVars>
      </dgm:prSet>
      <dgm:spPr/>
    </dgm:pt>
    <dgm:pt modelId="{7EACFF58-7A2A-4A64-8D81-CAFD2FF91BD3}" type="pres">
      <dgm:prSet presAssocID="{CF98B0F6-A803-4585-875B-04B3B126453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63E09501-3B61-494B-9BBA-BFE63168D80C}" type="presOf" srcId="{386901E9-C795-41EF-A804-E0E9040CC976}" destId="{61AAD89B-6816-46DE-9EBA-2C5C9194A771}" srcOrd="0" destOrd="0" presId="urn:microsoft.com/office/officeart/2005/8/layout/hList2"/>
    <dgm:cxn modelId="{EC714005-B07C-43D9-802A-26B26C695C62}" type="presOf" srcId="{22A3A049-1E78-4535-9612-1D30FCBEA997}" destId="{B46BB1AB-C9E7-42A8-94B8-0E6C5A60AE00}" srcOrd="0" destOrd="1" presId="urn:microsoft.com/office/officeart/2005/8/layout/hList2"/>
    <dgm:cxn modelId="{EC66B906-7C35-4F55-9B1A-B1759F085C2C}" srcId="{07709CF6-44B0-44A6-B444-5B63BD9B5380}" destId="{CF98B0F6-A803-4585-875B-04B3B1264533}" srcOrd="3" destOrd="0" parTransId="{016082FD-B77B-4EB0-A10D-915C91CF7124}" sibTransId="{5682E91A-5C17-4D20-8E2D-C418EC6A1383}"/>
    <dgm:cxn modelId="{5F495C1D-ECD0-43A8-8D5C-5493E5D39035}" type="presOf" srcId="{246F3EF9-4A60-483D-9C2B-4EEB9E7CD927}" destId="{B46BB1AB-C9E7-42A8-94B8-0E6C5A60AE00}" srcOrd="0" destOrd="2" presId="urn:microsoft.com/office/officeart/2005/8/layout/hList2"/>
    <dgm:cxn modelId="{F594B522-86AE-44A2-92BB-2AE4450160A6}" type="presOf" srcId="{E2347FD9-1821-4261-B500-085F94D4131D}" destId="{54DF57AD-C0C3-4BFE-AC71-4A32FD4247D1}" srcOrd="0" destOrd="0" presId="urn:microsoft.com/office/officeart/2005/8/layout/hList2"/>
    <dgm:cxn modelId="{1DA4755C-6876-4C14-9E82-5C5BF8EE26D0}" srcId="{07709CF6-44B0-44A6-B444-5B63BD9B5380}" destId="{83C139C0-CEA9-4245-BDCA-85F9242076A1}" srcOrd="0" destOrd="0" parTransId="{C00D3EC5-F47C-4605-A9A0-078B55CF58A7}" sibTransId="{5F011FC4-A497-4C14-A114-217CF8439F6F}"/>
    <dgm:cxn modelId="{DC71215D-D13E-45D6-A5BC-456CC80C811A}" srcId="{5CF47C97-8989-41E2-BFFB-A3875A06C891}" destId="{3471E2FF-4EFB-45CD-8D0E-FE379ACD55FF}" srcOrd="0" destOrd="0" parTransId="{D551FB87-7DDE-4C65-AD18-78431C2F529A}" sibTransId="{E982396E-A3AB-4F2E-87B5-E7F8FFD870EE}"/>
    <dgm:cxn modelId="{DAD03041-6119-4BDF-92A4-FD614707CC60}" srcId="{83C139C0-CEA9-4245-BDCA-85F9242076A1}" destId="{1C2E0E20-BC91-4772-97DE-75FBCF9055BD}" srcOrd="0" destOrd="0" parTransId="{C872175C-F520-4B4E-BAD4-2E394AD6CD73}" sibTransId="{72F8448F-6997-47F1-A970-5DE1D30B2535}"/>
    <dgm:cxn modelId="{038C3465-3AEA-4466-8CBC-C2B6C77D4D60}" srcId="{386901E9-C795-41EF-A804-E0E9040CC976}" destId="{246F3EF9-4A60-483D-9C2B-4EEB9E7CD927}" srcOrd="2" destOrd="0" parTransId="{7D98A1F1-31EA-40C3-BD06-D3EFFEE40ECF}" sibTransId="{CEF6F847-1D0B-4B41-BED5-9260B1EE235A}"/>
    <dgm:cxn modelId="{07899146-DB0D-4CBB-8AE3-44F003F72B3C}" srcId="{5CF47C97-8989-41E2-BFFB-A3875A06C891}" destId="{CBA502D3-28F7-480B-A8FF-4B142279CBE8}" srcOrd="1" destOrd="0" parTransId="{2E469711-6A4E-42F8-B6F1-7DA6EAF1551A}" sibTransId="{91D3A453-2C63-4852-89F3-0F1EBF5F30A0}"/>
    <dgm:cxn modelId="{B171C769-9775-455B-953C-2117EAE37408}" type="presOf" srcId="{3471E2FF-4EFB-45CD-8D0E-FE379ACD55FF}" destId="{1AC898A1-6BFE-4715-B5A5-023931A7484F}" srcOrd="0" destOrd="0" presId="urn:microsoft.com/office/officeart/2005/8/layout/hList2"/>
    <dgm:cxn modelId="{F6C86570-40D4-45A9-893D-86BD1EA7870B}" srcId="{386901E9-C795-41EF-A804-E0E9040CC976}" destId="{32746B55-5FF9-4C1C-BB53-7A1DBF5E34C1}" srcOrd="0" destOrd="0" parTransId="{29ACC9D1-A538-4060-85E3-39C98E537875}" sibTransId="{43305C02-203E-4A5E-A163-430F274E49B4}"/>
    <dgm:cxn modelId="{31357170-31AF-4851-B28D-FB007524D1AF}" srcId="{07709CF6-44B0-44A6-B444-5B63BD9B5380}" destId="{386901E9-C795-41EF-A804-E0E9040CC976}" srcOrd="2" destOrd="0" parTransId="{5E97406B-DD02-45F6-BF6D-2CC6718ACAFE}" sibTransId="{E919C2A4-F07C-4695-BE94-CDB17B30A3BC}"/>
    <dgm:cxn modelId="{8D70B6A0-67D7-40D1-8C81-D297E5229DC7}" type="presOf" srcId="{4E4F56F1-8530-4278-98E7-4DAFF1C8A764}" destId="{110A8AEC-31FC-4773-B356-49B7CB83CBD4}" srcOrd="0" destOrd="2" presId="urn:microsoft.com/office/officeart/2005/8/layout/hList2"/>
    <dgm:cxn modelId="{0D6B76A5-8CE9-4BC6-9169-A430C1395EDF}" type="presOf" srcId="{5CF47C97-8989-41E2-BFFB-A3875A06C891}" destId="{3AC84533-3813-4C77-8876-7B94DAE297C7}" srcOrd="0" destOrd="0" presId="urn:microsoft.com/office/officeart/2005/8/layout/hList2"/>
    <dgm:cxn modelId="{1A0473AD-867D-4BA4-9D30-6E68EFE39D61}" type="presOf" srcId="{32746B55-5FF9-4C1C-BB53-7A1DBF5E34C1}" destId="{B46BB1AB-C9E7-42A8-94B8-0E6C5A60AE00}" srcOrd="0" destOrd="0" presId="urn:microsoft.com/office/officeart/2005/8/layout/hList2"/>
    <dgm:cxn modelId="{B83CEBB4-5951-47B0-8894-92E27F00AB9D}" srcId="{83C139C0-CEA9-4245-BDCA-85F9242076A1}" destId="{4E4F56F1-8530-4278-98E7-4DAFF1C8A764}" srcOrd="2" destOrd="0" parTransId="{9CF0C6B1-069A-452B-A641-FBA859EA01B5}" sibTransId="{AFC461A6-70DE-4104-A61A-EA76D5A0D6A7}"/>
    <dgm:cxn modelId="{FBF12CB7-CA0C-4C61-A454-70CA7309E7F2}" type="presOf" srcId="{A959A557-209C-4F69-B655-0F96C3A0CB4C}" destId="{54DF57AD-C0C3-4BFE-AC71-4A32FD4247D1}" srcOrd="0" destOrd="2" presId="urn:microsoft.com/office/officeart/2005/8/layout/hList2"/>
    <dgm:cxn modelId="{F02877B7-46D6-445A-814F-0DAE6A147F1F}" srcId="{CF98B0F6-A803-4585-875B-04B3B1264533}" destId="{4DA90C1E-EB07-4BDA-8E77-1D87D8CCAAA8}" srcOrd="1" destOrd="0" parTransId="{0E34538A-9E0D-4B0F-A5A2-76CD391F16E9}" sibTransId="{8EA9F075-5FD4-467C-8F05-1A90A91BD070}"/>
    <dgm:cxn modelId="{C9FA1EBA-7DA6-4AF0-928B-EFA29951BA38}" type="presOf" srcId="{D103E5A0-B011-4056-A570-99B30F03367A}" destId="{110A8AEC-31FC-4773-B356-49B7CB83CBD4}" srcOrd="0" destOrd="1" presId="urn:microsoft.com/office/officeart/2005/8/layout/hList2"/>
    <dgm:cxn modelId="{4F11C5BC-DB36-48DF-815F-15A68386468B}" type="presOf" srcId="{CF98B0F6-A803-4585-875B-04B3B1264533}" destId="{7EACFF58-7A2A-4A64-8D81-CAFD2FF91BD3}" srcOrd="0" destOrd="0" presId="urn:microsoft.com/office/officeart/2005/8/layout/hList2"/>
    <dgm:cxn modelId="{265B26C3-A767-48D7-9229-3E65A5103484}" srcId="{CF98B0F6-A803-4585-875B-04B3B1264533}" destId="{E2347FD9-1821-4261-B500-085F94D4131D}" srcOrd="0" destOrd="0" parTransId="{511DCF0D-7F94-4D01-8E84-BBB0B8ACD260}" sibTransId="{E730776D-E55A-4A68-B262-92C7A2DD106E}"/>
    <dgm:cxn modelId="{55020AC7-E979-45CE-9D18-30FC6C59E069}" srcId="{83C139C0-CEA9-4245-BDCA-85F9242076A1}" destId="{D103E5A0-B011-4056-A570-99B30F03367A}" srcOrd="1" destOrd="0" parTransId="{D5391D65-EF0B-4851-BBA8-86AF3769DE66}" sibTransId="{5C35F821-A9D4-437D-8E47-4C7AE19DFEFA}"/>
    <dgm:cxn modelId="{CBB19DC9-2340-439C-B68F-2952FD4F70BD}" srcId="{07709CF6-44B0-44A6-B444-5B63BD9B5380}" destId="{5CF47C97-8989-41E2-BFFB-A3875A06C891}" srcOrd="1" destOrd="0" parTransId="{70F7CAFF-C9BD-40BE-87AC-8D482A1A7006}" sibTransId="{C186055A-D7C3-4B06-8789-DB907170E5CD}"/>
    <dgm:cxn modelId="{A167C5D3-5047-4D84-AB4E-1FA9DA6F98CC}" srcId="{5CF47C97-8989-41E2-BFFB-A3875A06C891}" destId="{396FDA91-C7F6-4E7C-B199-00A335B2A5AE}" srcOrd="2" destOrd="0" parTransId="{7CEE62D9-31CC-4DC0-8805-986EDF9862E1}" sibTransId="{5AD11034-11B5-4A88-8CF9-AC502AFE29BA}"/>
    <dgm:cxn modelId="{1988B1DB-95CC-4458-8EA3-0E5FC707EE4E}" type="presOf" srcId="{83C139C0-CEA9-4245-BDCA-85F9242076A1}" destId="{F40D7E03-8724-407B-BC6F-B5E50A873357}" srcOrd="0" destOrd="0" presId="urn:microsoft.com/office/officeart/2005/8/layout/hList2"/>
    <dgm:cxn modelId="{C2BD8BDE-DC24-4B41-BD12-06679A06C680}" type="presOf" srcId="{396FDA91-C7F6-4E7C-B199-00A335B2A5AE}" destId="{1AC898A1-6BFE-4715-B5A5-023931A7484F}" srcOrd="0" destOrd="2" presId="urn:microsoft.com/office/officeart/2005/8/layout/hList2"/>
    <dgm:cxn modelId="{CD1C88DF-9476-446B-AB0E-DE18493286AC}" type="presOf" srcId="{07709CF6-44B0-44A6-B444-5B63BD9B5380}" destId="{6DEB0238-9D3E-457C-8BDE-A41067544D57}" srcOrd="0" destOrd="0" presId="urn:microsoft.com/office/officeart/2005/8/layout/hList2"/>
    <dgm:cxn modelId="{19B6DDE4-0FF3-40E2-A41E-57C7DA222B77}" srcId="{CF98B0F6-A803-4585-875B-04B3B1264533}" destId="{A959A557-209C-4F69-B655-0F96C3A0CB4C}" srcOrd="2" destOrd="0" parTransId="{A78E7B0C-DE02-4809-8275-AA3393F49070}" sibTransId="{38A58BA9-CCA3-4AE8-9090-18219DB979AD}"/>
    <dgm:cxn modelId="{5CF25DEA-0B12-42B5-8CF5-7BA0804FE321}" type="presOf" srcId="{CBA502D3-28F7-480B-A8FF-4B142279CBE8}" destId="{1AC898A1-6BFE-4715-B5A5-023931A7484F}" srcOrd="0" destOrd="1" presId="urn:microsoft.com/office/officeart/2005/8/layout/hList2"/>
    <dgm:cxn modelId="{914561ED-1077-4A87-A15F-3989F7F0D619}" type="presOf" srcId="{4DA90C1E-EB07-4BDA-8E77-1D87D8CCAAA8}" destId="{54DF57AD-C0C3-4BFE-AC71-4A32FD4247D1}" srcOrd="0" destOrd="1" presId="urn:microsoft.com/office/officeart/2005/8/layout/hList2"/>
    <dgm:cxn modelId="{090B75F1-8D59-45E8-8044-064FAB17F0AE}" type="presOf" srcId="{1C2E0E20-BC91-4772-97DE-75FBCF9055BD}" destId="{110A8AEC-31FC-4773-B356-49B7CB83CBD4}" srcOrd="0" destOrd="0" presId="urn:microsoft.com/office/officeart/2005/8/layout/hList2"/>
    <dgm:cxn modelId="{A98521FE-8E42-4FB8-8AF3-ED9B8AD85E27}" srcId="{386901E9-C795-41EF-A804-E0E9040CC976}" destId="{22A3A049-1E78-4535-9612-1D30FCBEA997}" srcOrd="1" destOrd="0" parTransId="{8A325B62-2E92-44CF-8B40-021599C75EF9}" sibTransId="{9ABA0B75-01ED-4A5A-AFF3-3E3860245FBC}"/>
    <dgm:cxn modelId="{1EF4CED1-2E99-4F43-BA9E-4050C2B40FCB}" type="presParOf" srcId="{6DEB0238-9D3E-457C-8BDE-A41067544D57}" destId="{A4B6A49C-40B5-47FE-B0BF-87533624CD5E}" srcOrd="0" destOrd="0" presId="urn:microsoft.com/office/officeart/2005/8/layout/hList2"/>
    <dgm:cxn modelId="{54B34009-B05D-48C9-8B14-2B49F47F86B2}" type="presParOf" srcId="{A4B6A49C-40B5-47FE-B0BF-87533624CD5E}" destId="{658D1892-A7FA-435A-95E9-2E58D14C8519}" srcOrd="0" destOrd="0" presId="urn:microsoft.com/office/officeart/2005/8/layout/hList2"/>
    <dgm:cxn modelId="{FA30C10A-A4A4-4885-A812-119FB95B1362}" type="presParOf" srcId="{A4B6A49C-40B5-47FE-B0BF-87533624CD5E}" destId="{110A8AEC-31FC-4773-B356-49B7CB83CBD4}" srcOrd="1" destOrd="0" presId="urn:microsoft.com/office/officeart/2005/8/layout/hList2"/>
    <dgm:cxn modelId="{C862122F-B85C-46D5-ACD4-84EBFDE96663}" type="presParOf" srcId="{A4B6A49C-40B5-47FE-B0BF-87533624CD5E}" destId="{F40D7E03-8724-407B-BC6F-B5E50A873357}" srcOrd="2" destOrd="0" presId="urn:microsoft.com/office/officeart/2005/8/layout/hList2"/>
    <dgm:cxn modelId="{A6A303D1-EA88-4D13-A41B-22C609799228}" type="presParOf" srcId="{6DEB0238-9D3E-457C-8BDE-A41067544D57}" destId="{2791E6FB-7478-408D-ACC1-86668FF12A23}" srcOrd="1" destOrd="0" presId="urn:microsoft.com/office/officeart/2005/8/layout/hList2"/>
    <dgm:cxn modelId="{FCB9DB2D-1B85-4799-9B5C-BA81E863B749}" type="presParOf" srcId="{6DEB0238-9D3E-457C-8BDE-A41067544D57}" destId="{684FB852-1E74-48FE-848D-7449FD17EB85}" srcOrd="2" destOrd="0" presId="urn:microsoft.com/office/officeart/2005/8/layout/hList2"/>
    <dgm:cxn modelId="{3D845435-99F3-44BE-AD1A-7EF131FFFD06}" type="presParOf" srcId="{684FB852-1E74-48FE-848D-7449FD17EB85}" destId="{8B6C8E2C-F59E-4FA6-B470-415301A658B5}" srcOrd="0" destOrd="0" presId="urn:microsoft.com/office/officeart/2005/8/layout/hList2"/>
    <dgm:cxn modelId="{6B5C6B13-5ADB-4D7D-ACD9-A40763AB02D4}" type="presParOf" srcId="{684FB852-1E74-48FE-848D-7449FD17EB85}" destId="{1AC898A1-6BFE-4715-B5A5-023931A7484F}" srcOrd="1" destOrd="0" presId="urn:microsoft.com/office/officeart/2005/8/layout/hList2"/>
    <dgm:cxn modelId="{4BB6D656-5E08-4F4A-B31C-B476C25DB943}" type="presParOf" srcId="{684FB852-1E74-48FE-848D-7449FD17EB85}" destId="{3AC84533-3813-4C77-8876-7B94DAE297C7}" srcOrd="2" destOrd="0" presId="urn:microsoft.com/office/officeart/2005/8/layout/hList2"/>
    <dgm:cxn modelId="{B6961250-9B2F-486A-A136-701E5EDE67FC}" type="presParOf" srcId="{6DEB0238-9D3E-457C-8BDE-A41067544D57}" destId="{42910BA9-0B83-4868-8610-FB487A576454}" srcOrd="3" destOrd="0" presId="urn:microsoft.com/office/officeart/2005/8/layout/hList2"/>
    <dgm:cxn modelId="{A67E0028-2B40-4DB3-8987-AE9628DD6727}" type="presParOf" srcId="{6DEB0238-9D3E-457C-8BDE-A41067544D57}" destId="{AB63EFDB-B20D-46AF-B619-29BC40A77843}" srcOrd="4" destOrd="0" presId="urn:microsoft.com/office/officeart/2005/8/layout/hList2"/>
    <dgm:cxn modelId="{C116B255-8A78-4CE6-878B-8880A70B5176}" type="presParOf" srcId="{AB63EFDB-B20D-46AF-B619-29BC40A77843}" destId="{C4848B12-7E23-4A6C-B7D1-BCE3DE87CE7F}" srcOrd="0" destOrd="0" presId="urn:microsoft.com/office/officeart/2005/8/layout/hList2"/>
    <dgm:cxn modelId="{8558EFC9-3266-4AAA-A304-CCF6CF4037EC}" type="presParOf" srcId="{AB63EFDB-B20D-46AF-B619-29BC40A77843}" destId="{B46BB1AB-C9E7-42A8-94B8-0E6C5A60AE00}" srcOrd="1" destOrd="0" presId="urn:microsoft.com/office/officeart/2005/8/layout/hList2"/>
    <dgm:cxn modelId="{B0D7757B-4B9A-4B2B-93E3-467A49B2DAA7}" type="presParOf" srcId="{AB63EFDB-B20D-46AF-B619-29BC40A77843}" destId="{61AAD89B-6816-46DE-9EBA-2C5C9194A771}" srcOrd="2" destOrd="0" presId="urn:microsoft.com/office/officeart/2005/8/layout/hList2"/>
    <dgm:cxn modelId="{B23DC4C1-50F5-40A3-B8AF-A2D8B3F97407}" type="presParOf" srcId="{6DEB0238-9D3E-457C-8BDE-A41067544D57}" destId="{CDE94A28-37AC-425B-9C5A-4FA4A249BAAC}" srcOrd="5" destOrd="0" presId="urn:microsoft.com/office/officeart/2005/8/layout/hList2"/>
    <dgm:cxn modelId="{BA235F95-62BB-4AAE-B196-F93D7B9D7198}" type="presParOf" srcId="{6DEB0238-9D3E-457C-8BDE-A41067544D57}" destId="{1A4A071D-578D-4D12-BED3-9CACE1C9E005}" srcOrd="6" destOrd="0" presId="urn:microsoft.com/office/officeart/2005/8/layout/hList2"/>
    <dgm:cxn modelId="{4E32EB98-9EF6-4227-AEBA-E54E6BF3B1CE}" type="presParOf" srcId="{1A4A071D-578D-4D12-BED3-9CACE1C9E005}" destId="{4BC1BE8E-BC44-4D43-B8C4-2B1A707F8EF5}" srcOrd="0" destOrd="0" presId="urn:microsoft.com/office/officeart/2005/8/layout/hList2"/>
    <dgm:cxn modelId="{948078B8-94C7-4795-876B-F41BC906953D}" type="presParOf" srcId="{1A4A071D-578D-4D12-BED3-9CACE1C9E005}" destId="{54DF57AD-C0C3-4BFE-AC71-4A32FD4247D1}" srcOrd="1" destOrd="0" presId="urn:microsoft.com/office/officeart/2005/8/layout/hList2"/>
    <dgm:cxn modelId="{6AB38DDB-1263-428B-BD18-35C1A82C935F}" type="presParOf" srcId="{1A4A071D-578D-4D12-BED3-9CACE1C9E005}" destId="{7EACFF58-7A2A-4A64-8D81-CAFD2FF91BD3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E7D1A1-95FF-4F85-8194-8BF3B622B0E0}" type="doc">
      <dgm:prSet loTypeId="urn:microsoft.com/office/officeart/2005/8/layout/hProcess7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823FFD9-05FE-46A4-A5C9-8CB5BD99ED3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Number of Features</a:t>
          </a:r>
        </a:p>
      </dgm:t>
    </dgm:pt>
    <dgm:pt modelId="{D4BD91BE-3BA9-4A69-B17E-671426EEE6B6}" type="parTrans" cxnId="{C896FDF5-3CC7-47F8-AA3A-EDA85D12F600}">
      <dgm:prSet/>
      <dgm:spPr/>
      <dgm:t>
        <a:bodyPr/>
        <a:lstStyle/>
        <a:p>
          <a:endParaRPr lang="en-US"/>
        </a:p>
      </dgm:t>
    </dgm:pt>
    <dgm:pt modelId="{42CCE9F5-6486-4332-AE56-AE8104687CBB}" type="sibTrans" cxnId="{C896FDF5-3CC7-47F8-AA3A-EDA85D12F600}">
      <dgm:prSet/>
      <dgm:spPr/>
      <dgm:t>
        <a:bodyPr/>
        <a:lstStyle/>
        <a:p>
          <a:endParaRPr lang="en-US"/>
        </a:p>
      </dgm:t>
    </dgm:pt>
    <dgm:pt modelId="{450AA4D7-A99E-4B4A-BCC1-321E308D8045}">
      <dgm:prSet phldrT="[Text]" custT="1"/>
      <dgm:spPr/>
      <dgm:t>
        <a:bodyPr anchor="ctr"/>
        <a:lstStyle/>
        <a:p>
          <a:r>
            <a:rPr lang="en-US" sz="2800" dirty="0"/>
            <a:t>From the viewpoint of a data scientist, too many features may be equally troublesome as too few features</a:t>
          </a:r>
        </a:p>
      </dgm:t>
    </dgm:pt>
    <dgm:pt modelId="{DE24BDA1-1F6B-4839-853D-84B843AB3435}" type="parTrans" cxnId="{FB58AADE-39BF-4671-BA98-B774393CD119}">
      <dgm:prSet/>
      <dgm:spPr/>
      <dgm:t>
        <a:bodyPr/>
        <a:lstStyle/>
        <a:p>
          <a:endParaRPr lang="en-US"/>
        </a:p>
      </dgm:t>
    </dgm:pt>
    <dgm:pt modelId="{5D35CDB1-756E-48FE-8AD3-D1B7B3B9D7CB}" type="sibTrans" cxnId="{FB58AADE-39BF-4671-BA98-B774393CD119}">
      <dgm:prSet/>
      <dgm:spPr/>
      <dgm:t>
        <a:bodyPr/>
        <a:lstStyle/>
        <a:p>
          <a:endParaRPr lang="en-US"/>
        </a:p>
      </dgm:t>
    </dgm:pt>
    <dgm:pt modelId="{BF21C317-A4C2-46A0-9ACD-9BA85184D23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Learner Algorithm</a:t>
          </a:r>
        </a:p>
      </dgm:t>
    </dgm:pt>
    <dgm:pt modelId="{C58F3EC1-1E80-469B-AAFB-A990A7611422}" type="parTrans" cxnId="{3A6FC6D4-4A97-4EF6-9996-872A5F5DCB42}">
      <dgm:prSet/>
      <dgm:spPr/>
      <dgm:t>
        <a:bodyPr/>
        <a:lstStyle/>
        <a:p>
          <a:endParaRPr lang="en-US"/>
        </a:p>
      </dgm:t>
    </dgm:pt>
    <dgm:pt modelId="{4EB8A5A8-BEEE-44BD-9092-A8099BFADE01}" type="sibTrans" cxnId="{3A6FC6D4-4A97-4EF6-9996-872A5F5DCB42}">
      <dgm:prSet/>
      <dgm:spPr/>
      <dgm:t>
        <a:bodyPr/>
        <a:lstStyle/>
        <a:p>
          <a:endParaRPr lang="en-US"/>
        </a:p>
      </dgm:t>
    </dgm:pt>
    <dgm:pt modelId="{8B16F6E6-666D-4A67-A095-632CE273DB95}">
      <dgm:prSet phldrT="[Text]" custT="1"/>
      <dgm:spPr/>
      <dgm:t>
        <a:bodyPr anchor="ctr"/>
        <a:lstStyle/>
        <a:p>
          <a:r>
            <a:rPr lang="en-US" sz="2800" dirty="0"/>
            <a:t>An algorithm is useful and effective only if it can take all the features that are specified, no matter how powerful it is</a:t>
          </a:r>
        </a:p>
      </dgm:t>
    </dgm:pt>
    <dgm:pt modelId="{4F3BC51A-07AF-40B5-BCA5-BBC1D0C7783A}" type="parTrans" cxnId="{9C6AF082-A9C8-4A30-803F-66E4297A990F}">
      <dgm:prSet/>
      <dgm:spPr/>
      <dgm:t>
        <a:bodyPr/>
        <a:lstStyle/>
        <a:p>
          <a:endParaRPr lang="en-US"/>
        </a:p>
      </dgm:t>
    </dgm:pt>
    <dgm:pt modelId="{0983DA2D-6625-483D-82D0-5DC61C81A699}" type="sibTrans" cxnId="{9C6AF082-A9C8-4A30-803F-66E4297A990F}">
      <dgm:prSet/>
      <dgm:spPr/>
      <dgm:t>
        <a:bodyPr/>
        <a:lstStyle/>
        <a:p>
          <a:endParaRPr lang="en-US"/>
        </a:p>
      </dgm:t>
    </dgm:pt>
    <dgm:pt modelId="{D27D4255-6921-4E5E-BB70-FA23FD88875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Identify the Helpful</a:t>
          </a:r>
        </a:p>
      </dgm:t>
    </dgm:pt>
    <dgm:pt modelId="{25EBE02E-C966-4C34-93BD-8FD6233E818D}" type="parTrans" cxnId="{DA493612-2136-4E0A-86EF-C24A1B8DEF1B}">
      <dgm:prSet/>
      <dgm:spPr/>
      <dgm:t>
        <a:bodyPr/>
        <a:lstStyle/>
        <a:p>
          <a:endParaRPr lang="en-US"/>
        </a:p>
      </dgm:t>
    </dgm:pt>
    <dgm:pt modelId="{7C590BF5-695D-4C1B-BD74-19097296C316}" type="sibTrans" cxnId="{DA493612-2136-4E0A-86EF-C24A1B8DEF1B}">
      <dgm:prSet/>
      <dgm:spPr/>
      <dgm:t>
        <a:bodyPr/>
        <a:lstStyle/>
        <a:p>
          <a:endParaRPr lang="en-US"/>
        </a:p>
      </dgm:t>
    </dgm:pt>
    <dgm:pt modelId="{51CED09B-72E7-4C05-9E96-9058C323EE51}">
      <dgm:prSet phldrT="[Text]" custT="1"/>
      <dgm:spPr/>
      <dgm:t>
        <a:bodyPr anchor="ctr"/>
        <a:lstStyle/>
        <a:p>
          <a:r>
            <a:rPr lang="en-US" sz="2800" dirty="0"/>
            <a:t>Therefore, we need to identify the features that help predict the target accurately before specifying them in the algorithm</a:t>
          </a:r>
        </a:p>
      </dgm:t>
    </dgm:pt>
    <dgm:pt modelId="{6C38BCC2-9A7F-4AF5-8805-F667C9AE888F}" type="parTrans" cxnId="{AE73E25B-8E2B-4BFF-B57C-AFCC6AF95053}">
      <dgm:prSet/>
      <dgm:spPr/>
      <dgm:t>
        <a:bodyPr/>
        <a:lstStyle/>
        <a:p>
          <a:endParaRPr lang="en-US"/>
        </a:p>
      </dgm:t>
    </dgm:pt>
    <dgm:pt modelId="{3EB38A01-E2E0-47E5-A436-907998C0BD95}" type="sibTrans" cxnId="{AE73E25B-8E2B-4BFF-B57C-AFCC6AF95053}">
      <dgm:prSet/>
      <dgm:spPr/>
      <dgm:t>
        <a:bodyPr/>
        <a:lstStyle/>
        <a:p>
          <a:endParaRPr lang="en-US"/>
        </a:p>
      </dgm:t>
    </dgm:pt>
    <dgm:pt modelId="{0728D6DB-69DC-484F-997F-8A973D531D2E}" type="pres">
      <dgm:prSet presAssocID="{B5E7D1A1-95FF-4F85-8194-8BF3B622B0E0}" presName="Name0" presStyleCnt="0">
        <dgm:presLayoutVars>
          <dgm:dir/>
          <dgm:animLvl val="lvl"/>
          <dgm:resizeHandles val="exact"/>
        </dgm:presLayoutVars>
      </dgm:prSet>
      <dgm:spPr/>
    </dgm:pt>
    <dgm:pt modelId="{7327F2DE-C560-4FBC-984F-55EF8FA9F2F9}" type="pres">
      <dgm:prSet presAssocID="{0823FFD9-05FE-46A4-A5C9-8CB5BD99ED34}" presName="compositeNode" presStyleCnt="0">
        <dgm:presLayoutVars>
          <dgm:bulletEnabled val="1"/>
        </dgm:presLayoutVars>
      </dgm:prSet>
      <dgm:spPr/>
    </dgm:pt>
    <dgm:pt modelId="{8D4F980A-F0B8-425C-A18B-9577C564E95E}" type="pres">
      <dgm:prSet presAssocID="{0823FFD9-05FE-46A4-A5C9-8CB5BD99ED34}" presName="bgRect" presStyleLbl="node1" presStyleIdx="0" presStyleCnt="3"/>
      <dgm:spPr/>
    </dgm:pt>
    <dgm:pt modelId="{CF830374-1BB5-49D3-B142-E414CDD75C85}" type="pres">
      <dgm:prSet presAssocID="{0823FFD9-05FE-46A4-A5C9-8CB5BD99ED34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2BD846E4-8122-4AE9-8241-0121E3AF65E9}" type="pres">
      <dgm:prSet presAssocID="{0823FFD9-05FE-46A4-A5C9-8CB5BD99ED34}" presName="childNode" presStyleLbl="node1" presStyleIdx="0" presStyleCnt="3">
        <dgm:presLayoutVars>
          <dgm:bulletEnabled val="1"/>
        </dgm:presLayoutVars>
      </dgm:prSet>
      <dgm:spPr/>
    </dgm:pt>
    <dgm:pt modelId="{259129BB-4928-4895-9B5A-6D298CD6B2DC}" type="pres">
      <dgm:prSet presAssocID="{42CCE9F5-6486-4332-AE56-AE8104687CBB}" presName="hSp" presStyleCnt="0"/>
      <dgm:spPr/>
    </dgm:pt>
    <dgm:pt modelId="{34D2C597-B043-43CE-B37C-FE7AF62839BB}" type="pres">
      <dgm:prSet presAssocID="{42CCE9F5-6486-4332-AE56-AE8104687CBB}" presName="vProcSp" presStyleCnt="0"/>
      <dgm:spPr/>
    </dgm:pt>
    <dgm:pt modelId="{0575C103-3D9E-47B6-8A9A-87DD3CBDD5FE}" type="pres">
      <dgm:prSet presAssocID="{42CCE9F5-6486-4332-AE56-AE8104687CBB}" presName="vSp1" presStyleCnt="0"/>
      <dgm:spPr/>
    </dgm:pt>
    <dgm:pt modelId="{C9AA7FB9-3C80-4914-B32A-676972D0A243}" type="pres">
      <dgm:prSet presAssocID="{42CCE9F5-6486-4332-AE56-AE8104687CBB}" presName="simulatedConn" presStyleLbl="solidFgAcc1" presStyleIdx="0" presStyleCnt="2"/>
      <dgm:spPr>
        <a:solidFill>
          <a:schemeClr val="accent4">
            <a:lumMod val="60000"/>
            <a:lumOff val="40000"/>
          </a:schemeClr>
        </a:solidFill>
      </dgm:spPr>
    </dgm:pt>
    <dgm:pt modelId="{2B9B7F3D-3D35-490C-9F0E-70C6570A2712}" type="pres">
      <dgm:prSet presAssocID="{42CCE9F5-6486-4332-AE56-AE8104687CBB}" presName="vSp2" presStyleCnt="0"/>
      <dgm:spPr/>
    </dgm:pt>
    <dgm:pt modelId="{80225BDB-53B9-4BD8-AF9C-55F7A9681EF2}" type="pres">
      <dgm:prSet presAssocID="{42CCE9F5-6486-4332-AE56-AE8104687CBB}" presName="sibTrans" presStyleCnt="0"/>
      <dgm:spPr/>
    </dgm:pt>
    <dgm:pt modelId="{3D651530-9665-4222-AAD4-13E72FEEA456}" type="pres">
      <dgm:prSet presAssocID="{BF21C317-A4C2-46A0-9ACD-9BA85184D23F}" presName="compositeNode" presStyleCnt="0">
        <dgm:presLayoutVars>
          <dgm:bulletEnabled val="1"/>
        </dgm:presLayoutVars>
      </dgm:prSet>
      <dgm:spPr/>
    </dgm:pt>
    <dgm:pt modelId="{35BDA4DC-F6EB-4286-900A-2D7EB14637A0}" type="pres">
      <dgm:prSet presAssocID="{BF21C317-A4C2-46A0-9ACD-9BA85184D23F}" presName="bgRect" presStyleLbl="node1" presStyleIdx="1" presStyleCnt="3"/>
      <dgm:spPr/>
    </dgm:pt>
    <dgm:pt modelId="{2631C7B0-06B4-4011-90F2-D96D2AF8846C}" type="pres">
      <dgm:prSet presAssocID="{BF21C317-A4C2-46A0-9ACD-9BA85184D23F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11B3C03-C0C1-40AF-8529-0E5D5B3D5383}" type="pres">
      <dgm:prSet presAssocID="{BF21C317-A4C2-46A0-9ACD-9BA85184D23F}" presName="childNode" presStyleLbl="node1" presStyleIdx="1" presStyleCnt="3">
        <dgm:presLayoutVars>
          <dgm:bulletEnabled val="1"/>
        </dgm:presLayoutVars>
      </dgm:prSet>
      <dgm:spPr/>
    </dgm:pt>
    <dgm:pt modelId="{41FE462D-A0C2-4588-9225-DD0E1730885C}" type="pres">
      <dgm:prSet presAssocID="{4EB8A5A8-BEEE-44BD-9092-A8099BFADE01}" presName="hSp" presStyleCnt="0"/>
      <dgm:spPr/>
    </dgm:pt>
    <dgm:pt modelId="{1CEF69C7-1CCC-48FC-AA0B-2CE3918CE7FD}" type="pres">
      <dgm:prSet presAssocID="{4EB8A5A8-BEEE-44BD-9092-A8099BFADE01}" presName="vProcSp" presStyleCnt="0"/>
      <dgm:spPr/>
    </dgm:pt>
    <dgm:pt modelId="{F7747469-05A6-4FAC-9C37-76097A03385F}" type="pres">
      <dgm:prSet presAssocID="{4EB8A5A8-BEEE-44BD-9092-A8099BFADE01}" presName="vSp1" presStyleCnt="0"/>
      <dgm:spPr/>
    </dgm:pt>
    <dgm:pt modelId="{5DE6A3B6-3ACE-4ADD-B568-A08519F16625}" type="pres">
      <dgm:prSet presAssocID="{4EB8A5A8-BEEE-44BD-9092-A8099BFADE01}" presName="simulatedConn" presStyleLbl="solidFgAcc1" presStyleIdx="1" presStyleCnt="2"/>
      <dgm:spPr>
        <a:solidFill>
          <a:schemeClr val="accent4">
            <a:lumMod val="60000"/>
            <a:lumOff val="40000"/>
          </a:schemeClr>
        </a:solidFill>
      </dgm:spPr>
    </dgm:pt>
    <dgm:pt modelId="{F48DA1B3-6BEF-4158-AD56-4377BDC75B0A}" type="pres">
      <dgm:prSet presAssocID="{4EB8A5A8-BEEE-44BD-9092-A8099BFADE01}" presName="vSp2" presStyleCnt="0"/>
      <dgm:spPr/>
    </dgm:pt>
    <dgm:pt modelId="{1F8E7F75-89C3-4465-8B7A-CE0E71C18796}" type="pres">
      <dgm:prSet presAssocID="{4EB8A5A8-BEEE-44BD-9092-A8099BFADE01}" presName="sibTrans" presStyleCnt="0"/>
      <dgm:spPr/>
    </dgm:pt>
    <dgm:pt modelId="{0CD62C5F-3D8C-4F8C-BAEB-AA0B5FF3157F}" type="pres">
      <dgm:prSet presAssocID="{D27D4255-6921-4E5E-BB70-FA23FD88875A}" presName="compositeNode" presStyleCnt="0">
        <dgm:presLayoutVars>
          <dgm:bulletEnabled val="1"/>
        </dgm:presLayoutVars>
      </dgm:prSet>
      <dgm:spPr/>
    </dgm:pt>
    <dgm:pt modelId="{469858F8-B8AB-4D0E-BB76-0184D2DBAA1C}" type="pres">
      <dgm:prSet presAssocID="{D27D4255-6921-4E5E-BB70-FA23FD88875A}" presName="bgRect" presStyleLbl="node1" presStyleIdx="2" presStyleCnt="3"/>
      <dgm:spPr/>
    </dgm:pt>
    <dgm:pt modelId="{771E2376-82B4-42B8-AB74-DD899619E02F}" type="pres">
      <dgm:prSet presAssocID="{D27D4255-6921-4E5E-BB70-FA23FD88875A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03D7B8D8-2019-40F7-9992-56D7D119A34B}" type="pres">
      <dgm:prSet presAssocID="{D27D4255-6921-4E5E-BB70-FA23FD88875A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A493612-2136-4E0A-86EF-C24A1B8DEF1B}" srcId="{B5E7D1A1-95FF-4F85-8194-8BF3B622B0E0}" destId="{D27D4255-6921-4E5E-BB70-FA23FD88875A}" srcOrd="2" destOrd="0" parTransId="{25EBE02E-C966-4C34-93BD-8FD6233E818D}" sibTransId="{7C590BF5-695D-4C1B-BD74-19097296C316}"/>
    <dgm:cxn modelId="{2E8B8412-D856-4D8D-A09A-783D24562473}" type="presOf" srcId="{D27D4255-6921-4E5E-BB70-FA23FD88875A}" destId="{469858F8-B8AB-4D0E-BB76-0184D2DBAA1C}" srcOrd="0" destOrd="0" presId="urn:microsoft.com/office/officeart/2005/8/layout/hProcess7"/>
    <dgm:cxn modelId="{660E4C1B-AF67-401E-AEBD-DBC90DE661D5}" type="presOf" srcId="{450AA4D7-A99E-4B4A-BCC1-321E308D8045}" destId="{2BD846E4-8122-4AE9-8241-0121E3AF65E9}" srcOrd="0" destOrd="0" presId="urn:microsoft.com/office/officeart/2005/8/layout/hProcess7"/>
    <dgm:cxn modelId="{44447537-B976-497E-BDE4-580EF64DBC4D}" type="presOf" srcId="{BF21C317-A4C2-46A0-9ACD-9BA85184D23F}" destId="{2631C7B0-06B4-4011-90F2-D96D2AF8846C}" srcOrd="1" destOrd="0" presId="urn:microsoft.com/office/officeart/2005/8/layout/hProcess7"/>
    <dgm:cxn modelId="{AE73E25B-8E2B-4BFF-B57C-AFCC6AF95053}" srcId="{D27D4255-6921-4E5E-BB70-FA23FD88875A}" destId="{51CED09B-72E7-4C05-9E96-9058C323EE51}" srcOrd="0" destOrd="0" parTransId="{6C38BCC2-9A7F-4AF5-8805-F667C9AE888F}" sibTransId="{3EB38A01-E2E0-47E5-A436-907998C0BD95}"/>
    <dgm:cxn modelId="{66E2BC61-7FEF-45FE-AADC-1D99111E5283}" type="presOf" srcId="{0823FFD9-05FE-46A4-A5C9-8CB5BD99ED34}" destId="{8D4F980A-F0B8-425C-A18B-9577C564E95E}" srcOrd="0" destOrd="0" presId="urn:microsoft.com/office/officeart/2005/8/layout/hProcess7"/>
    <dgm:cxn modelId="{8F0BC26B-26DA-45DE-AFAB-FCA7E74A7B23}" type="presOf" srcId="{B5E7D1A1-95FF-4F85-8194-8BF3B622B0E0}" destId="{0728D6DB-69DC-484F-997F-8A973D531D2E}" srcOrd="0" destOrd="0" presId="urn:microsoft.com/office/officeart/2005/8/layout/hProcess7"/>
    <dgm:cxn modelId="{DBD97A6C-11B6-49AF-A3B1-8C318E856502}" type="presOf" srcId="{0823FFD9-05FE-46A4-A5C9-8CB5BD99ED34}" destId="{CF830374-1BB5-49D3-B142-E414CDD75C85}" srcOrd="1" destOrd="0" presId="urn:microsoft.com/office/officeart/2005/8/layout/hProcess7"/>
    <dgm:cxn modelId="{C0735D78-11AB-4E63-92D5-05C26D3D54DD}" type="presOf" srcId="{8B16F6E6-666D-4A67-A095-632CE273DB95}" destId="{411B3C03-C0C1-40AF-8529-0E5D5B3D5383}" srcOrd="0" destOrd="0" presId="urn:microsoft.com/office/officeart/2005/8/layout/hProcess7"/>
    <dgm:cxn modelId="{58347D82-94F5-4634-AC5D-3BCEB3E94CAD}" type="presOf" srcId="{BF21C317-A4C2-46A0-9ACD-9BA85184D23F}" destId="{35BDA4DC-F6EB-4286-900A-2D7EB14637A0}" srcOrd="0" destOrd="0" presId="urn:microsoft.com/office/officeart/2005/8/layout/hProcess7"/>
    <dgm:cxn modelId="{9C6AF082-A9C8-4A30-803F-66E4297A990F}" srcId="{BF21C317-A4C2-46A0-9ACD-9BA85184D23F}" destId="{8B16F6E6-666D-4A67-A095-632CE273DB95}" srcOrd="0" destOrd="0" parTransId="{4F3BC51A-07AF-40B5-BCA5-BBC1D0C7783A}" sibTransId="{0983DA2D-6625-483D-82D0-5DC61C81A699}"/>
    <dgm:cxn modelId="{4058198F-A1D4-4F89-BE12-FF364BA1B655}" type="presOf" srcId="{D27D4255-6921-4E5E-BB70-FA23FD88875A}" destId="{771E2376-82B4-42B8-AB74-DD899619E02F}" srcOrd="1" destOrd="0" presId="urn:microsoft.com/office/officeart/2005/8/layout/hProcess7"/>
    <dgm:cxn modelId="{EE420A9D-1C40-488B-96B0-0C5E5401DA6B}" type="presOf" srcId="{51CED09B-72E7-4C05-9E96-9058C323EE51}" destId="{03D7B8D8-2019-40F7-9992-56D7D119A34B}" srcOrd="0" destOrd="0" presId="urn:microsoft.com/office/officeart/2005/8/layout/hProcess7"/>
    <dgm:cxn modelId="{3A6FC6D4-4A97-4EF6-9996-872A5F5DCB42}" srcId="{B5E7D1A1-95FF-4F85-8194-8BF3B622B0E0}" destId="{BF21C317-A4C2-46A0-9ACD-9BA85184D23F}" srcOrd="1" destOrd="0" parTransId="{C58F3EC1-1E80-469B-AAFB-A990A7611422}" sibTransId="{4EB8A5A8-BEEE-44BD-9092-A8099BFADE01}"/>
    <dgm:cxn modelId="{FB58AADE-39BF-4671-BA98-B774393CD119}" srcId="{0823FFD9-05FE-46A4-A5C9-8CB5BD99ED34}" destId="{450AA4D7-A99E-4B4A-BCC1-321E308D8045}" srcOrd="0" destOrd="0" parTransId="{DE24BDA1-1F6B-4839-853D-84B843AB3435}" sibTransId="{5D35CDB1-756E-48FE-8AD3-D1B7B3B9D7CB}"/>
    <dgm:cxn modelId="{C896FDF5-3CC7-47F8-AA3A-EDA85D12F600}" srcId="{B5E7D1A1-95FF-4F85-8194-8BF3B622B0E0}" destId="{0823FFD9-05FE-46A4-A5C9-8CB5BD99ED34}" srcOrd="0" destOrd="0" parTransId="{D4BD91BE-3BA9-4A69-B17E-671426EEE6B6}" sibTransId="{42CCE9F5-6486-4332-AE56-AE8104687CBB}"/>
    <dgm:cxn modelId="{CEE339D6-5E85-4F70-8E24-0A9072F4DFFF}" type="presParOf" srcId="{0728D6DB-69DC-484F-997F-8A973D531D2E}" destId="{7327F2DE-C560-4FBC-984F-55EF8FA9F2F9}" srcOrd="0" destOrd="0" presId="urn:microsoft.com/office/officeart/2005/8/layout/hProcess7"/>
    <dgm:cxn modelId="{E0BAE66F-207F-4DC7-86B0-604ECEE60C9F}" type="presParOf" srcId="{7327F2DE-C560-4FBC-984F-55EF8FA9F2F9}" destId="{8D4F980A-F0B8-425C-A18B-9577C564E95E}" srcOrd="0" destOrd="0" presId="urn:microsoft.com/office/officeart/2005/8/layout/hProcess7"/>
    <dgm:cxn modelId="{BA35D517-1485-49C4-88FF-AD9D7450CEFA}" type="presParOf" srcId="{7327F2DE-C560-4FBC-984F-55EF8FA9F2F9}" destId="{CF830374-1BB5-49D3-B142-E414CDD75C85}" srcOrd="1" destOrd="0" presId="urn:microsoft.com/office/officeart/2005/8/layout/hProcess7"/>
    <dgm:cxn modelId="{09A7379B-26C3-4359-A176-AD9E7CC83E01}" type="presParOf" srcId="{7327F2DE-C560-4FBC-984F-55EF8FA9F2F9}" destId="{2BD846E4-8122-4AE9-8241-0121E3AF65E9}" srcOrd="2" destOrd="0" presId="urn:microsoft.com/office/officeart/2005/8/layout/hProcess7"/>
    <dgm:cxn modelId="{BAC3F733-57FC-4E0F-9F4E-5D9E8792935E}" type="presParOf" srcId="{0728D6DB-69DC-484F-997F-8A973D531D2E}" destId="{259129BB-4928-4895-9B5A-6D298CD6B2DC}" srcOrd="1" destOrd="0" presId="urn:microsoft.com/office/officeart/2005/8/layout/hProcess7"/>
    <dgm:cxn modelId="{6C9F90F3-D855-4B87-8368-EAFC1C4964D4}" type="presParOf" srcId="{0728D6DB-69DC-484F-997F-8A973D531D2E}" destId="{34D2C597-B043-43CE-B37C-FE7AF62839BB}" srcOrd="2" destOrd="0" presId="urn:microsoft.com/office/officeart/2005/8/layout/hProcess7"/>
    <dgm:cxn modelId="{7E497EDB-04A2-4634-BDDB-B641DFCC3FE4}" type="presParOf" srcId="{34D2C597-B043-43CE-B37C-FE7AF62839BB}" destId="{0575C103-3D9E-47B6-8A9A-87DD3CBDD5FE}" srcOrd="0" destOrd="0" presId="urn:microsoft.com/office/officeart/2005/8/layout/hProcess7"/>
    <dgm:cxn modelId="{42FD9079-6C71-4317-BD6C-1DF42CC110D8}" type="presParOf" srcId="{34D2C597-B043-43CE-B37C-FE7AF62839BB}" destId="{C9AA7FB9-3C80-4914-B32A-676972D0A243}" srcOrd="1" destOrd="0" presId="urn:microsoft.com/office/officeart/2005/8/layout/hProcess7"/>
    <dgm:cxn modelId="{03FA08EB-77AF-4E2A-9F94-76E059EC345D}" type="presParOf" srcId="{34D2C597-B043-43CE-B37C-FE7AF62839BB}" destId="{2B9B7F3D-3D35-490C-9F0E-70C6570A2712}" srcOrd="2" destOrd="0" presId="urn:microsoft.com/office/officeart/2005/8/layout/hProcess7"/>
    <dgm:cxn modelId="{A62FC7DB-D3F7-41E1-8F51-3F1976B8FC11}" type="presParOf" srcId="{0728D6DB-69DC-484F-997F-8A973D531D2E}" destId="{80225BDB-53B9-4BD8-AF9C-55F7A9681EF2}" srcOrd="3" destOrd="0" presId="urn:microsoft.com/office/officeart/2005/8/layout/hProcess7"/>
    <dgm:cxn modelId="{2A9C4A47-1A13-4F95-8F91-485288F63B6C}" type="presParOf" srcId="{0728D6DB-69DC-484F-997F-8A973D531D2E}" destId="{3D651530-9665-4222-AAD4-13E72FEEA456}" srcOrd="4" destOrd="0" presId="urn:microsoft.com/office/officeart/2005/8/layout/hProcess7"/>
    <dgm:cxn modelId="{FE4601EC-CFD5-495C-AA35-A9CA88857568}" type="presParOf" srcId="{3D651530-9665-4222-AAD4-13E72FEEA456}" destId="{35BDA4DC-F6EB-4286-900A-2D7EB14637A0}" srcOrd="0" destOrd="0" presId="urn:microsoft.com/office/officeart/2005/8/layout/hProcess7"/>
    <dgm:cxn modelId="{24A445AA-1F95-49D0-A3C3-A872835F0405}" type="presParOf" srcId="{3D651530-9665-4222-AAD4-13E72FEEA456}" destId="{2631C7B0-06B4-4011-90F2-D96D2AF8846C}" srcOrd="1" destOrd="0" presId="urn:microsoft.com/office/officeart/2005/8/layout/hProcess7"/>
    <dgm:cxn modelId="{2BE4047C-C4D2-4165-A1E2-F853CCE2B165}" type="presParOf" srcId="{3D651530-9665-4222-AAD4-13E72FEEA456}" destId="{411B3C03-C0C1-40AF-8529-0E5D5B3D5383}" srcOrd="2" destOrd="0" presId="urn:microsoft.com/office/officeart/2005/8/layout/hProcess7"/>
    <dgm:cxn modelId="{64B67808-04DE-4BA3-A67F-C0B85ED17C3C}" type="presParOf" srcId="{0728D6DB-69DC-484F-997F-8A973D531D2E}" destId="{41FE462D-A0C2-4588-9225-DD0E1730885C}" srcOrd="5" destOrd="0" presId="urn:microsoft.com/office/officeart/2005/8/layout/hProcess7"/>
    <dgm:cxn modelId="{94403A6D-DB61-404F-9128-EB766A59AAF1}" type="presParOf" srcId="{0728D6DB-69DC-484F-997F-8A973D531D2E}" destId="{1CEF69C7-1CCC-48FC-AA0B-2CE3918CE7FD}" srcOrd="6" destOrd="0" presId="urn:microsoft.com/office/officeart/2005/8/layout/hProcess7"/>
    <dgm:cxn modelId="{8D697AF9-87CB-4467-82DA-39A0BF0531ED}" type="presParOf" srcId="{1CEF69C7-1CCC-48FC-AA0B-2CE3918CE7FD}" destId="{F7747469-05A6-4FAC-9C37-76097A03385F}" srcOrd="0" destOrd="0" presId="urn:microsoft.com/office/officeart/2005/8/layout/hProcess7"/>
    <dgm:cxn modelId="{C28973C4-BEF7-4964-A4E3-8C4FE7ED34DA}" type="presParOf" srcId="{1CEF69C7-1CCC-48FC-AA0B-2CE3918CE7FD}" destId="{5DE6A3B6-3ACE-4ADD-B568-A08519F16625}" srcOrd="1" destOrd="0" presId="urn:microsoft.com/office/officeart/2005/8/layout/hProcess7"/>
    <dgm:cxn modelId="{61B3E3BA-6EAF-4C35-B53C-61D076A274B8}" type="presParOf" srcId="{1CEF69C7-1CCC-48FC-AA0B-2CE3918CE7FD}" destId="{F48DA1B3-6BEF-4158-AD56-4377BDC75B0A}" srcOrd="2" destOrd="0" presId="urn:microsoft.com/office/officeart/2005/8/layout/hProcess7"/>
    <dgm:cxn modelId="{AB09E7AF-5EE4-464B-BC66-23FA1E94D060}" type="presParOf" srcId="{0728D6DB-69DC-484F-997F-8A973D531D2E}" destId="{1F8E7F75-89C3-4465-8B7A-CE0E71C18796}" srcOrd="7" destOrd="0" presId="urn:microsoft.com/office/officeart/2005/8/layout/hProcess7"/>
    <dgm:cxn modelId="{8C8EFD11-026B-47B8-9AC2-AA90ECB39710}" type="presParOf" srcId="{0728D6DB-69DC-484F-997F-8A973D531D2E}" destId="{0CD62C5F-3D8C-4F8C-BAEB-AA0B5FF3157F}" srcOrd="8" destOrd="0" presId="urn:microsoft.com/office/officeart/2005/8/layout/hProcess7"/>
    <dgm:cxn modelId="{80319F6B-C768-43A9-92F3-27DA9D6BE6D9}" type="presParOf" srcId="{0CD62C5F-3D8C-4F8C-BAEB-AA0B5FF3157F}" destId="{469858F8-B8AB-4D0E-BB76-0184D2DBAA1C}" srcOrd="0" destOrd="0" presId="urn:microsoft.com/office/officeart/2005/8/layout/hProcess7"/>
    <dgm:cxn modelId="{D58878F9-0264-4BB1-A573-0C0C8797029B}" type="presParOf" srcId="{0CD62C5F-3D8C-4F8C-BAEB-AA0B5FF3157F}" destId="{771E2376-82B4-42B8-AB74-DD899619E02F}" srcOrd="1" destOrd="0" presId="urn:microsoft.com/office/officeart/2005/8/layout/hProcess7"/>
    <dgm:cxn modelId="{22AA4DAA-7B4B-428F-A98A-CD0FD4211F03}" type="presParOf" srcId="{0CD62C5F-3D8C-4F8C-BAEB-AA0B5FF3157F}" destId="{03D7B8D8-2019-40F7-9992-56D7D119A34B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/>
      <dgm:t>
        <a:bodyPr/>
        <a:lstStyle/>
        <a:p>
          <a:r>
            <a:rPr lang="en-US" dirty="0"/>
            <a:t>THEN the relative frequencies (or percentages) across the target categories are the </a:t>
          </a:r>
          <a:r>
            <a:rPr lang="en-US" u="sng" dirty="0"/>
            <a:t>same</a:t>
          </a:r>
          <a:r>
            <a:rPr lang="en-US" dirty="0"/>
            <a:t> for each feature’s category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common relative frequencies are be estimated by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den>
                  </m:f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=1,…,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𝐾</m:t>
                  </m:r>
                </m:oMath>
              </a14:m>
              <a:endParaRPr lang="en-US" dirty="0"/>
            </a:p>
          </dgm:t>
        </dgm:pt>
      </mc:Choice>
      <mc:Fallback xmlns="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the common relative frequencies are be estimated by </a:t>
              </a:r>
              <a:r>
                <a:rPr lang="en-US" i="0">
                  <a:latin typeface="Cambria Math" panose="02040503050406030204" pitchFamily="18" charset="0"/>
                </a:rPr>
                <a:t>𝑛_(+𝑗)∕𝑛_(+</a:t>
              </a:r>
              <a:r>
                <a:rPr lang="en-US" b="0" i="0">
                  <a:latin typeface="Cambria Math" panose="02040503050406030204" pitchFamily="18" charset="0"/>
                </a:rPr>
                <a:t>+) ,𝑗=1,…,𝐾</a:t>
              </a:r>
              <a:endParaRPr lang="en-US" dirty="0"/>
            </a:p>
          </dgm:t>
        </dgm:pt>
      </mc:Fallback>
    </mc:AlternateConten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expected count in the </a:t>
              </a:r>
              <a14:m>
                <m:oMath xmlns:m="http://schemas.openxmlformats.org/officeDocument/2006/math">
                  <m:d>
                    <m:d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e>
                  </m:d>
                </m:oMath>
              </a14:m>
              <a:r>
                <a:rPr lang="en-US" dirty="0"/>
                <a:t> cell is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𝑖𝑗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sub>
                  </m:sSub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num>
                    <m:den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++</m:t>
                          </m:r>
                        </m:sub>
                      </m:sSub>
                    </m:den>
                  </m:f>
                </m:oMath>
              </a14:m>
              <a:endParaRPr lang="en-US" dirty="0"/>
            </a:p>
          </dgm:t>
        </dgm:pt>
      </mc:Choice>
      <mc:Fallback xmlns="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expected count in the </a:t>
              </a:r>
              <a:r>
                <a:rPr lang="en-US" i="0">
                  <a:latin typeface="Cambria Math" panose="02040503050406030204" pitchFamily="18" charset="0"/>
                </a:rPr>
                <a:t>(</a:t>
              </a:r>
              <a:r>
                <a:rPr lang="en-US" b="0" i="0">
                  <a:latin typeface="Cambria Math" panose="02040503050406030204" pitchFamily="18" charset="0"/>
                </a:rPr>
                <a:t>𝑖,𝑗)</a:t>
              </a:r>
              <a:r>
                <a:rPr lang="en-US" dirty="0"/>
                <a:t> cell is </a:t>
              </a:r>
              <a:r>
                <a:rPr lang="en-US" b="0" i="0">
                  <a:latin typeface="Cambria Math" panose="02040503050406030204" pitchFamily="18" charset="0"/>
                </a:rPr>
                <a:t>𝐸_𝑖𝑗=𝑛_(𝑖+)  𝑛_(+𝑗)/𝑛_(++) </a:t>
              </a:r>
              <a:endParaRPr lang="en-US" dirty="0"/>
            </a:p>
          </dgm:t>
        </dgm:pt>
      </mc:Fallback>
    </mc:AlternateContent>
    <dgm:pt modelId="{BFD90594-C440-49A6-B710-38A79070B043}" type="parTrans" cxnId="{6AA2D6BB-2B3C-4FDD-B962-3648679790E6}">
      <dgm:prSet/>
      <dgm:spPr/>
      <dgm:t>
        <a:bodyPr/>
        <a:lstStyle/>
        <a:p>
          <a:endParaRPr lang="en-US"/>
        </a:p>
      </dgm:t>
    </dgm:pt>
    <dgm:pt modelId="{0FB6981D-2065-4761-9C31-173C1CF8754A}" type="sibTrans" cxnId="{6AA2D6BB-2B3C-4FDD-B962-3648679790E6}">
      <dgm:prSet/>
      <dgm:spPr/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F4C794F1-6959-4561-B210-2EEE8983DBBB}" type="pres">
      <dgm:prSet presAssocID="{9FEB5BFC-F5A0-45A2-9933-A1E76BA53250}" presName="FourNodes_1" presStyleLbl="node1" presStyleIdx="0" presStyleCnt="4">
        <dgm:presLayoutVars>
          <dgm:bulletEnabled val="1"/>
        </dgm:presLayoutVars>
      </dgm:prSet>
      <dgm:spPr/>
    </dgm:pt>
    <dgm:pt modelId="{BD9EE206-5AC5-4641-99EC-E3FDBBAC70E7}" type="pres">
      <dgm:prSet presAssocID="{9FEB5BFC-F5A0-45A2-9933-A1E76BA53250}" presName="FourNodes_2" presStyleLbl="node1" presStyleIdx="1" presStyleCnt="4">
        <dgm:presLayoutVars>
          <dgm:bulletEnabled val="1"/>
        </dgm:presLayoutVars>
      </dgm:prSet>
      <dgm:spPr/>
    </dgm:pt>
    <dgm:pt modelId="{E53EA39B-D4A4-43EC-BA5B-A7D245813746}" type="pres">
      <dgm:prSet presAssocID="{9FEB5BFC-F5A0-45A2-9933-A1E76BA53250}" presName="FourNodes_3" presStyleLbl="node1" presStyleIdx="2" presStyleCnt="4">
        <dgm:presLayoutVars>
          <dgm:bulletEnabled val="1"/>
        </dgm:presLayoutVars>
      </dgm:prSet>
      <dgm:spPr/>
    </dgm:pt>
    <dgm:pt modelId="{58F19910-06A9-4FA8-935D-5903561F865F}" type="pres">
      <dgm:prSet presAssocID="{9FEB5BFC-F5A0-45A2-9933-A1E76BA53250}" presName="FourNodes_4" presStyleLbl="node1" presStyleIdx="3" presStyleCnt="4">
        <dgm:presLayoutVars>
          <dgm:bulletEnabled val="1"/>
        </dgm:presLayoutVars>
      </dgm:prSet>
      <dgm:spPr/>
    </dgm:pt>
    <dgm:pt modelId="{7DD9E798-6712-4E09-8849-DA2B23FB2DAF}" type="pres">
      <dgm:prSet presAssocID="{9FEB5BFC-F5A0-45A2-9933-A1E76BA53250}" presName="FourConn_1-2" presStyleLbl="fgAccFollowNode1" presStyleIdx="0" presStyleCnt="3">
        <dgm:presLayoutVars>
          <dgm:bulletEnabled val="1"/>
        </dgm:presLayoutVars>
      </dgm:prSet>
      <dgm:spPr/>
    </dgm:pt>
    <dgm:pt modelId="{BD0C5D94-23EA-459B-80DE-36F0D0C85536}" type="pres">
      <dgm:prSet presAssocID="{9FEB5BFC-F5A0-45A2-9933-A1E76BA53250}" presName="FourConn_2-3" presStyleLbl="fgAccFollowNode1" presStyleIdx="1" presStyleCnt="3">
        <dgm:presLayoutVars>
          <dgm:bulletEnabled val="1"/>
        </dgm:presLayoutVars>
      </dgm:prSet>
      <dgm:spPr/>
    </dgm:pt>
    <dgm:pt modelId="{52066F07-F03D-44BD-8FEC-686A98D9F4A6}" type="pres">
      <dgm:prSet presAssocID="{9FEB5BFC-F5A0-45A2-9933-A1E76BA53250}" presName="FourConn_3-4" presStyleLbl="fgAccFollowNode1" presStyleIdx="2" presStyleCnt="3">
        <dgm:presLayoutVars>
          <dgm:bulletEnabled val="1"/>
        </dgm:presLayoutVars>
      </dgm:prSet>
      <dgm:spPr/>
    </dgm:pt>
    <dgm:pt modelId="{9A20251C-0BC1-4FFF-A861-6484D19BEC22}" type="pres">
      <dgm:prSet presAssocID="{9FEB5BFC-F5A0-45A2-9933-A1E76BA53250}" presName="FourNodes_1_text" presStyleLbl="node1" presStyleIdx="3" presStyleCnt="4">
        <dgm:presLayoutVars>
          <dgm:bulletEnabled val="1"/>
        </dgm:presLayoutVars>
      </dgm:prSet>
      <dgm:spPr/>
    </dgm:pt>
    <dgm:pt modelId="{ADEF5E8E-A39F-4EB4-80C5-20CE3C0E3C86}" type="pres">
      <dgm:prSet presAssocID="{9FEB5BFC-F5A0-45A2-9933-A1E76BA53250}" presName="FourNodes_2_text" presStyleLbl="node1" presStyleIdx="3" presStyleCnt="4">
        <dgm:presLayoutVars>
          <dgm:bulletEnabled val="1"/>
        </dgm:presLayoutVars>
      </dgm:prSet>
      <dgm:spPr/>
    </dgm:pt>
    <dgm:pt modelId="{0DBBA5F4-CA17-423C-84D2-1017EA51C971}" type="pres">
      <dgm:prSet presAssocID="{9FEB5BFC-F5A0-45A2-9933-A1E76BA53250}" presName="FourNodes_3_text" presStyleLbl="node1" presStyleIdx="3" presStyleCnt="4">
        <dgm:presLayoutVars>
          <dgm:bulletEnabled val="1"/>
        </dgm:presLayoutVars>
      </dgm:prSet>
      <dgm:spPr/>
    </dgm:pt>
    <dgm:pt modelId="{CBF6AB72-06F7-477C-B1FE-5C4962BEEFC9}" type="pres">
      <dgm:prSet presAssocID="{9FEB5BFC-F5A0-45A2-9933-A1E76BA532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74681C-397B-4681-91BE-B93C42EB16F7}" type="presOf" srcId="{E9C32032-9C32-4578-AFBA-ABBC67C041F0}" destId="{52066F07-F03D-44BD-8FEC-686A98D9F4A6}" srcOrd="0" destOrd="0" presId="urn:microsoft.com/office/officeart/2005/8/layout/vProcess5"/>
    <dgm:cxn modelId="{1AEF012F-0724-43B6-A7CA-2E41BA961388}" type="presOf" srcId="{7B0D114F-E444-4D4E-B5D8-E7F2AC80ABDA}" destId="{CBF6AB72-06F7-477C-B1FE-5C4962BEEFC9}" srcOrd="1" destOrd="0" presId="urn:microsoft.com/office/officeart/2005/8/layout/vProcess5"/>
    <dgm:cxn modelId="{82136E3D-CAAB-4CEE-A69C-52A9D3FD6233}" type="presOf" srcId="{77B717E9-705D-48B7-8FF6-0D0DBE290816}" destId="{F4C794F1-6959-4561-B210-2EEE8983DBBB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D5888976-D93D-4750-A682-ECF0553A71A6}" type="presOf" srcId="{7B0D114F-E444-4D4E-B5D8-E7F2AC80ABDA}" destId="{58F19910-06A9-4FA8-935D-5903561F865F}" srcOrd="0" destOrd="0" presId="urn:microsoft.com/office/officeart/2005/8/layout/vProcess5"/>
    <dgm:cxn modelId="{D8E70590-9274-4641-B7FB-3CD40F4F3D04}" type="presOf" srcId="{ACE6FB42-EB59-4B67-A302-A5ABE147B887}" destId="{BD0C5D94-23EA-459B-80DE-36F0D0C85536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AA2D6BB-2B3C-4FDD-B962-3648679790E6}" srcId="{9FEB5BFC-F5A0-45A2-9933-A1E76BA53250}" destId="{7B0D114F-E444-4D4E-B5D8-E7F2AC80ABDA}" srcOrd="3" destOrd="0" parTransId="{BFD90594-C440-49A6-B710-38A79070B043}" sibTransId="{0FB6981D-2065-4761-9C31-173C1CF8754A}"/>
    <dgm:cxn modelId="{F95378CC-1672-44C6-8C3E-E3500E4C4DBC}" type="presOf" srcId="{9C709685-7857-4024-B041-8428110959CB}" destId="{BD9EE206-5AC5-4641-99EC-E3FDBBAC70E7}" srcOrd="0" destOrd="0" presId="urn:microsoft.com/office/officeart/2005/8/layout/vProcess5"/>
    <dgm:cxn modelId="{CC9F45D0-663D-44B0-BED4-7D2FEC297567}" type="presOf" srcId="{0482EA4C-F6C9-4AF8-87E1-CB158937B676}" destId="{7DD9E798-6712-4E09-8849-DA2B23FB2DAF}" srcOrd="0" destOrd="0" presId="urn:microsoft.com/office/officeart/2005/8/layout/vProcess5"/>
    <dgm:cxn modelId="{AC7185E6-63FC-40CC-8B13-FAAC26274C46}" type="presOf" srcId="{9C709685-7857-4024-B041-8428110959CB}" destId="{ADEF5E8E-A39F-4EB4-80C5-20CE3C0E3C86}" srcOrd="1" destOrd="0" presId="urn:microsoft.com/office/officeart/2005/8/layout/vProcess5"/>
    <dgm:cxn modelId="{81EB86F0-E7E7-480A-B9C1-BE32D2A76087}" type="presOf" srcId="{C3D20CA2-1CC9-4DA3-AF5E-5E7D453F4852}" destId="{0DBBA5F4-CA17-423C-84D2-1017EA51C971}" srcOrd="1" destOrd="0" presId="urn:microsoft.com/office/officeart/2005/8/layout/vProcess5"/>
    <dgm:cxn modelId="{B0993BFD-C0E6-4813-8EC5-4F91C523ECD8}" type="presOf" srcId="{77B717E9-705D-48B7-8FF6-0D0DBE290816}" destId="{9A20251C-0BC1-4FFF-A861-6484D19BEC22}" srcOrd="1" destOrd="0" presId="urn:microsoft.com/office/officeart/2005/8/layout/vProcess5"/>
    <dgm:cxn modelId="{8C674BFE-23DE-479C-90C6-5C7A45C3E3CD}" type="presOf" srcId="{C3D20CA2-1CC9-4DA3-AF5E-5E7D453F4852}" destId="{E53EA39B-D4A4-43EC-BA5B-A7D245813746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85E18CE6-204B-4B2A-A319-21F55DADB539}" type="presParOf" srcId="{C93D79C6-E0CD-45DC-BB29-558876D3AF12}" destId="{F4C794F1-6959-4561-B210-2EEE8983DBBB}" srcOrd="1" destOrd="0" presId="urn:microsoft.com/office/officeart/2005/8/layout/vProcess5"/>
    <dgm:cxn modelId="{8FD2B5A3-D823-4D3F-9784-A26070AEE8F7}" type="presParOf" srcId="{C93D79C6-E0CD-45DC-BB29-558876D3AF12}" destId="{BD9EE206-5AC5-4641-99EC-E3FDBBAC70E7}" srcOrd="2" destOrd="0" presId="urn:microsoft.com/office/officeart/2005/8/layout/vProcess5"/>
    <dgm:cxn modelId="{6570F6F1-7F6B-438D-8664-4AE07127C563}" type="presParOf" srcId="{C93D79C6-E0CD-45DC-BB29-558876D3AF12}" destId="{E53EA39B-D4A4-43EC-BA5B-A7D245813746}" srcOrd="3" destOrd="0" presId="urn:microsoft.com/office/officeart/2005/8/layout/vProcess5"/>
    <dgm:cxn modelId="{48096167-B404-4BA2-AC39-B68F734EF22F}" type="presParOf" srcId="{C93D79C6-E0CD-45DC-BB29-558876D3AF12}" destId="{58F19910-06A9-4FA8-935D-5903561F865F}" srcOrd="4" destOrd="0" presId="urn:microsoft.com/office/officeart/2005/8/layout/vProcess5"/>
    <dgm:cxn modelId="{47DB2BA5-EFC3-461E-9DCB-ECCCD4DCC1BE}" type="presParOf" srcId="{C93D79C6-E0CD-45DC-BB29-558876D3AF12}" destId="{7DD9E798-6712-4E09-8849-DA2B23FB2DAF}" srcOrd="5" destOrd="0" presId="urn:microsoft.com/office/officeart/2005/8/layout/vProcess5"/>
    <dgm:cxn modelId="{FD0FC94E-0A60-4AE6-8B63-EB172822B45B}" type="presParOf" srcId="{C93D79C6-E0CD-45DC-BB29-558876D3AF12}" destId="{BD0C5D94-23EA-459B-80DE-36F0D0C85536}" srcOrd="6" destOrd="0" presId="urn:microsoft.com/office/officeart/2005/8/layout/vProcess5"/>
    <dgm:cxn modelId="{4502B12D-4D66-4BB9-BC6C-3E68A9B51795}" type="presParOf" srcId="{C93D79C6-E0CD-45DC-BB29-558876D3AF12}" destId="{52066F07-F03D-44BD-8FEC-686A98D9F4A6}" srcOrd="7" destOrd="0" presId="urn:microsoft.com/office/officeart/2005/8/layout/vProcess5"/>
    <dgm:cxn modelId="{94AFBCCB-EE06-4F99-9E06-C6E7DAB495BD}" type="presParOf" srcId="{C93D79C6-E0CD-45DC-BB29-558876D3AF12}" destId="{9A20251C-0BC1-4FFF-A861-6484D19BEC22}" srcOrd="8" destOrd="0" presId="urn:microsoft.com/office/officeart/2005/8/layout/vProcess5"/>
    <dgm:cxn modelId="{0A7087B9-9BD6-4B8A-A549-35395DB56FA0}" type="presParOf" srcId="{C93D79C6-E0CD-45DC-BB29-558876D3AF12}" destId="{ADEF5E8E-A39F-4EB4-80C5-20CE3C0E3C86}" srcOrd="9" destOrd="0" presId="urn:microsoft.com/office/officeart/2005/8/layout/vProcess5"/>
    <dgm:cxn modelId="{F8E5AC66-813F-41EE-81D9-DE4AD9D3FD42}" type="presParOf" srcId="{C93D79C6-E0CD-45DC-BB29-558876D3AF12}" destId="{0DBBA5F4-CA17-423C-84D2-1017EA51C971}" srcOrd="10" destOrd="0" presId="urn:microsoft.com/office/officeart/2005/8/layout/vProcess5"/>
    <dgm:cxn modelId="{F73DE59C-FA88-4AD1-A93B-4E6F84C81F65}" type="presParOf" srcId="{C93D79C6-E0CD-45DC-BB29-558876D3AF12}" destId="{CBF6AB72-06F7-477C-B1FE-5C4962BEE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EB5BFC-F5A0-45A2-9933-A1E76BA5325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717E9-705D-48B7-8FF6-0D0DBE290816}">
      <dgm:prSet phldrT="[Text]"/>
      <dgm:spPr/>
      <dgm:t>
        <a:bodyPr/>
        <a:lstStyle/>
        <a:p>
          <a:r>
            <a:rPr lang="en-US" dirty="0"/>
            <a:t>IF the feature is statistically independent of the target variable, then the feature will not help predict the target variable</a:t>
          </a:r>
        </a:p>
      </dgm:t>
    </dgm:pt>
    <dgm:pt modelId="{5F9C18DB-52EA-43D7-9F7C-5CE9F170E96F}" type="parTrans" cxnId="{1484E2A8-4D89-4F3E-990D-1CBE5FC4CBC6}">
      <dgm:prSet/>
      <dgm:spPr/>
      <dgm:t>
        <a:bodyPr/>
        <a:lstStyle/>
        <a:p>
          <a:endParaRPr lang="en-US"/>
        </a:p>
      </dgm:t>
    </dgm:pt>
    <dgm:pt modelId="{0482EA4C-F6C9-4AF8-87E1-CB158937B676}" type="sibTrans" cxnId="{1484E2A8-4D89-4F3E-990D-1CBE5FC4CBC6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dgm:pt modelId="{9C709685-7857-4024-B041-8428110959CB}">
      <dgm:prSet phldrT="[Text]"/>
      <dgm:spPr/>
      <dgm:t>
        <a:bodyPr/>
        <a:lstStyle/>
        <a:p>
          <a:r>
            <a:rPr lang="en-US" dirty="0"/>
            <a:t>THEN the target has the same mean across all feature’s categories</a:t>
          </a:r>
        </a:p>
      </dgm:t>
    </dgm:pt>
    <dgm:pt modelId="{7A4332D0-8A54-463F-B50F-F33D986FBC4F}" type="parTrans" cxnId="{8C3DFB4E-AEDE-4A87-901C-1F4EFFD0EB14}">
      <dgm:prSet/>
      <dgm:spPr/>
      <dgm:t>
        <a:bodyPr/>
        <a:lstStyle/>
        <a:p>
          <a:endParaRPr lang="en-US"/>
        </a:p>
      </dgm:t>
    </dgm:pt>
    <dgm:pt modelId="{ACE6FB42-EB59-4B67-A302-A5ABE147B887}" type="sibTrans" cxnId="{8C3DFB4E-AEDE-4A87-901C-1F4EFFD0EB14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both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𝑆𝑆𝐺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𝐷𝐹𝐺</m:t>
                      </m:r>
                    </m:den>
                  </m:f>
                </m:oMath>
              </a14:m>
              <a:r>
                <a:rPr lang="en-US" dirty="0"/>
                <a:t> and </a:t>
              </a:r>
              <a14:m>
                <m:oMath xmlns:m="http://schemas.openxmlformats.org/officeDocument/2006/math">
                  <m:f>
                    <m:fPr>
                      <m:type m:val="lin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𝑆𝑆𝑊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𝐷𝐹𝑊</m:t>
                      </m:r>
                    </m:den>
                  </m:f>
                </m:oMath>
              </a14:m>
              <a:r>
                <a:rPr lang="en-US" dirty="0"/>
                <a:t> both estimate the population variance.</a:t>
              </a:r>
            </a:p>
          </dgm:t>
        </dgm:pt>
      </mc:Choice>
      <mc:Fallback xmlns="">
        <dgm:pt modelId="{C3D20CA2-1CC9-4DA3-AF5E-5E7D453F4852}">
          <dgm:prSet phldrT="[Text]"/>
          <dgm:spPr/>
          <dgm:t>
            <a:bodyPr/>
            <a:lstStyle/>
            <a:p>
              <a:r>
                <a:rPr lang="en-US" dirty="0"/>
                <a:t>THEREFORE, both </a:t>
              </a:r>
              <a:r>
                <a:rPr lang="en-US" b="0" i="0">
                  <a:latin typeface="Cambria Math" panose="02040503050406030204" pitchFamily="18" charset="0"/>
                </a:rPr>
                <a:t>𝑆𝑆𝐺∕𝐷𝐹𝐺</a:t>
              </a:r>
              <a:r>
                <a:rPr lang="en-US" dirty="0"/>
                <a:t> and </a:t>
              </a:r>
              <a:r>
                <a:rPr lang="en-US" b="0" i="0">
                  <a:latin typeface="Cambria Math" panose="02040503050406030204" pitchFamily="18" charset="0"/>
                </a:rPr>
                <a:t>𝑆𝑆𝑊∕𝐷𝐹𝑊</a:t>
              </a:r>
              <a:r>
                <a:rPr lang="en-US" dirty="0"/>
                <a:t> both estimate the population variance.</a:t>
              </a:r>
            </a:p>
          </dgm:t>
        </dgm:pt>
      </mc:Fallback>
    </mc:AlternateContent>
    <dgm:pt modelId="{7E4861B4-2C69-4C8B-9A88-1EB12BA769D0}" type="parTrans" cxnId="{DF9EBF74-E159-4260-BF76-6B59B3097BF2}">
      <dgm:prSet/>
      <dgm:spPr/>
      <dgm:t>
        <a:bodyPr/>
        <a:lstStyle/>
        <a:p>
          <a:endParaRPr lang="en-US"/>
        </a:p>
      </dgm:t>
    </dgm:pt>
    <dgm:pt modelId="{E9C32032-9C32-4578-AFBA-ABBC67C041F0}" type="sibTrans" cxnId="{DF9EBF74-E159-4260-BF76-6B59B3097BF2}">
      <dgm:prSet/>
      <dgm:spPr>
        <a:solidFill>
          <a:schemeClr val="bg1">
            <a:alpha val="90000"/>
          </a:scheme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ratio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𝐹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𝐷𝐹𝐺</m:t>
                          </m:r>
                        </m:den>
                      </m:f>
                    </m:num>
                    <m:den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𝑆𝑆𝑊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𝐷𝐹𝑊</m:t>
                          </m:r>
                        </m:den>
                      </m:f>
                    </m:den>
                  </m:f>
                </m:oMath>
              </a14:m>
              <a:r>
                <a:rPr lang="en-US" dirty="0"/>
                <a:t> follows a F distribution</a:t>
              </a:r>
            </a:p>
          </dgm:t>
        </dgm:pt>
      </mc:Choice>
      <mc:Fallback xmlns="">
        <dgm:pt modelId="{7B0D114F-E444-4D4E-B5D8-E7F2AC80ABDA}">
          <dgm:prSet phldrT="[Text]"/>
          <dgm:spPr/>
          <dgm:t>
            <a:bodyPr/>
            <a:lstStyle/>
            <a:p>
              <a:r>
                <a:rPr lang="en-US" dirty="0"/>
                <a:t>HENCE, the ratio </a:t>
              </a:r>
              <a:r>
                <a:rPr lang="en-US" b="0" i="0">
                  <a:latin typeface="Cambria Math" panose="02040503050406030204" pitchFamily="18" charset="0"/>
                </a:rPr>
                <a:t>𝐹=(𝑆𝑆𝐺∕𝐷𝐹𝐺)/(𝑆𝑆𝑊∕𝐷𝐹𝑊)</a:t>
              </a:r>
              <a:r>
                <a:rPr lang="en-US" dirty="0"/>
                <a:t> follows a F distribution</a:t>
              </a:r>
            </a:p>
          </dgm:t>
        </dgm:pt>
      </mc:Fallback>
    </mc:AlternateContent>
    <dgm:pt modelId="{BFD90594-C440-49A6-B710-38A79070B043}" type="parTrans" cxnId="{6AA2D6BB-2B3C-4FDD-B962-3648679790E6}">
      <dgm:prSet/>
      <dgm:spPr/>
      <dgm:t>
        <a:bodyPr/>
        <a:lstStyle/>
        <a:p>
          <a:endParaRPr lang="en-US"/>
        </a:p>
      </dgm:t>
    </dgm:pt>
    <dgm:pt modelId="{0FB6981D-2065-4761-9C31-173C1CF8754A}" type="sibTrans" cxnId="{6AA2D6BB-2B3C-4FDD-B962-3648679790E6}">
      <dgm:prSet/>
      <dgm:spPr/>
      <dgm:t>
        <a:bodyPr/>
        <a:lstStyle/>
        <a:p>
          <a:endParaRPr lang="en-US"/>
        </a:p>
      </dgm:t>
    </dgm:pt>
    <dgm:pt modelId="{C93D79C6-E0CD-45DC-BB29-558876D3AF12}" type="pres">
      <dgm:prSet presAssocID="{9FEB5BFC-F5A0-45A2-9933-A1E76BA53250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27B2EDD5-7FE7-416E-9D44-813A617B0C6F}" type="pres">
      <dgm:prSet presAssocID="{9FEB5BFC-F5A0-45A2-9933-A1E76BA53250}" presName="dummyMaxCanvas" presStyleCnt="0">
        <dgm:presLayoutVars/>
      </dgm:prSet>
      <dgm:spPr/>
    </dgm:pt>
    <dgm:pt modelId="{F4C794F1-6959-4561-B210-2EEE8983DBBB}" type="pres">
      <dgm:prSet presAssocID="{9FEB5BFC-F5A0-45A2-9933-A1E76BA53250}" presName="FourNodes_1" presStyleLbl="node1" presStyleIdx="0" presStyleCnt="4">
        <dgm:presLayoutVars>
          <dgm:bulletEnabled val="1"/>
        </dgm:presLayoutVars>
      </dgm:prSet>
      <dgm:spPr/>
    </dgm:pt>
    <dgm:pt modelId="{BD9EE206-5AC5-4641-99EC-E3FDBBAC70E7}" type="pres">
      <dgm:prSet presAssocID="{9FEB5BFC-F5A0-45A2-9933-A1E76BA53250}" presName="FourNodes_2" presStyleLbl="node1" presStyleIdx="1" presStyleCnt="4">
        <dgm:presLayoutVars>
          <dgm:bulletEnabled val="1"/>
        </dgm:presLayoutVars>
      </dgm:prSet>
      <dgm:spPr/>
    </dgm:pt>
    <dgm:pt modelId="{E53EA39B-D4A4-43EC-BA5B-A7D245813746}" type="pres">
      <dgm:prSet presAssocID="{9FEB5BFC-F5A0-45A2-9933-A1E76BA53250}" presName="FourNodes_3" presStyleLbl="node1" presStyleIdx="2" presStyleCnt="4">
        <dgm:presLayoutVars>
          <dgm:bulletEnabled val="1"/>
        </dgm:presLayoutVars>
      </dgm:prSet>
      <dgm:spPr/>
    </dgm:pt>
    <dgm:pt modelId="{58F19910-06A9-4FA8-935D-5903561F865F}" type="pres">
      <dgm:prSet presAssocID="{9FEB5BFC-F5A0-45A2-9933-A1E76BA53250}" presName="FourNodes_4" presStyleLbl="node1" presStyleIdx="3" presStyleCnt="4">
        <dgm:presLayoutVars>
          <dgm:bulletEnabled val="1"/>
        </dgm:presLayoutVars>
      </dgm:prSet>
      <dgm:spPr/>
    </dgm:pt>
    <dgm:pt modelId="{7DD9E798-6712-4E09-8849-DA2B23FB2DAF}" type="pres">
      <dgm:prSet presAssocID="{9FEB5BFC-F5A0-45A2-9933-A1E76BA53250}" presName="FourConn_1-2" presStyleLbl="fgAccFollowNode1" presStyleIdx="0" presStyleCnt="3">
        <dgm:presLayoutVars>
          <dgm:bulletEnabled val="1"/>
        </dgm:presLayoutVars>
      </dgm:prSet>
      <dgm:spPr/>
    </dgm:pt>
    <dgm:pt modelId="{BD0C5D94-23EA-459B-80DE-36F0D0C85536}" type="pres">
      <dgm:prSet presAssocID="{9FEB5BFC-F5A0-45A2-9933-A1E76BA53250}" presName="FourConn_2-3" presStyleLbl="fgAccFollowNode1" presStyleIdx="1" presStyleCnt="3">
        <dgm:presLayoutVars>
          <dgm:bulletEnabled val="1"/>
        </dgm:presLayoutVars>
      </dgm:prSet>
      <dgm:spPr/>
    </dgm:pt>
    <dgm:pt modelId="{52066F07-F03D-44BD-8FEC-686A98D9F4A6}" type="pres">
      <dgm:prSet presAssocID="{9FEB5BFC-F5A0-45A2-9933-A1E76BA53250}" presName="FourConn_3-4" presStyleLbl="fgAccFollowNode1" presStyleIdx="2" presStyleCnt="3">
        <dgm:presLayoutVars>
          <dgm:bulletEnabled val="1"/>
        </dgm:presLayoutVars>
      </dgm:prSet>
      <dgm:spPr/>
    </dgm:pt>
    <dgm:pt modelId="{9A20251C-0BC1-4FFF-A861-6484D19BEC22}" type="pres">
      <dgm:prSet presAssocID="{9FEB5BFC-F5A0-45A2-9933-A1E76BA53250}" presName="FourNodes_1_text" presStyleLbl="node1" presStyleIdx="3" presStyleCnt="4">
        <dgm:presLayoutVars>
          <dgm:bulletEnabled val="1"/>
        </dgm:presLayoutVars>
      </dgm:prSet>
      <dgm:spPr/>
    </dgm:pt>
    <dgm:pt modelId="{ADEF5E8E-A39F-4EB4-80C5-20CE3C0E3C86}" type="pres">
      <dgm:prSet presAssocID="{9FEB5BFC-F5A0-45A2-9933-A1E76BA53250}" presName="FourNodes_2_text" presStyleLbl="node1" presStyleIdx="3" presStyleCnt="4">
        <dgm:presLayoutVars>
          <dgm:bulletEnabled val="1"/>
        </dgm:presLayoutVars>
      </dgm:prSet>
      <dgm:spPr/>
    </dgm:pt>
    <dgm:pt modelId="{0DBBA5F4-CA17-423C-84D2-1017EA51C971}" type="pres">
      <dgm:prSet presAssocID="{9FEB5BFC-F5A0-45A2-9933-A1E76BA53250}" presName="FourNodes_3_text" presStyleLbl="node1" presStyleIdx="3" presStyleCnt="4">
        <dgm:presLayoutVars>
          <dgm:bulletEnabled val="1"/>
        </dgm:presLayoutVars>
      </dgm:prSet>
      <dgm:spPr/>
    </dgm:pt>
    <dgm:pt modelId="{CBF6AB72-06F7-477C-B1FE-5C4962BEEFC9}" type="pres">
      <dgm:prSet presAssocID="{9FEB5BFC-F5A0-45A2-9933-A1E76BA532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174681C-397B-4681-91BE-B93C42EB16F7}" type="presOf" srcId="{E9C32032-9C32-4578-AFBA-ABBC67C041F0}" destId="{52066F07-F03D-44BD-8FEC-686A98D9F4A6}" srcOrd="0" destOrd="0" presId="urn:microsoft.com/office/officeart/2005/8/layout/vProcess5"/>
    <dgm:cxn modelId="{1AEF012F-0724-43B6-A7CA-2E41BA961388}" type="presOf" srcId="{7B0D114F-E444-4D4E-B5D8-E7F2AC80ABDA}" destId="{CBF6AB72-06F7-477C-B1FE-5C4962BEEFC9}" srcOrd="1" destOrd="0" presId="urn:microsoft.com/office/officeart/2005/8/layout/vProcess5"/>
    <dgm:cxn modelId="{82136E3D-CAAB-4CEE-A69C-52A9D3FD6233}" type="presOf" srcId="{77B717E9-705D-48B7-8FF6-0D0DBE290816}" destId="{F4C794F1-6959-4561-B210-2EEE8983DBBB}" srcOrd="0" destOrd="0" presId="urn:microsoft.com/office/officeart/2005/8/layout/vProcess5"/>
    <dgm:cxn modelId="{1F7D874C-C8AB-404D-A05F-B609BB1C03D9}" type="presOf" srcId="{9FEB5BFC-F5A0-45A2-9933-A1E76BA53250}" destId="{C93D79C6-E0CD-45DC-BB29-558876D3AF12}" srcOrd="0" destOrd="0" presId="urn:microsoft.com/office/officeart/2005/8/layout/vProcess5"/>
    <dgm:cxn modelId="{8C3DFB4E-AEDE-4A87-901C-1F4EFFD0EB14}" srcId="{9FEB5BFC-F5A0-45A2-9933-A1E76BA53250}" destId="{9C709685-7857-4024-B041-8428110959CB}" srcOrd="1" destOrd="0" parTransId="{7A4332D0-8A54-463F-B50F-F33D986FBC4F}" sibTransId="{ACE6FB42-EB59-4B67-A302-A5ABE147B887}"/>
    <dgm:cxn modelId="{DF9EBF74-E159-4260-BF76-6B59B3097BF2}" srcId="{9FEB5BFC-F5A0-45A2-9933-A1E76BA53250}" destId="{C3D20CA2-1CC9-4DA3-AF5E-5E7D453F4852}" srcOrd="2" destOrd="0" parTransId="{7E4861B4-2C69-4C8B-9A88-1EB12BA769D0}" sibTransId="{E9C32032-9C32-4578-AFBA-ABBC67C041F0}"/>
    <dgm:cxn modelId="{D5888976-D93D-4750-A682-ECF0553A71A6}" type="presOf" srcId="{7B0D114F-E444-4D4E-B5D8-E7F2AC80ABDA}" destId="{58F19910-06A9-4FA8-935D-5903561F865F}" srcOrd="0" destOrd="0" presId="urn:microsoft.com/office/officeart/2005/8/layout/vProcess5"/>
    <dgm:cxn modelId="{D8E70590-9274-4641-B7FB-3CD40F4F3D04}" type="presOf" srcId="{ACE6FB42-EB59-4B67-A302-A5ABE147B887}" destId="{BD0C5D94-23EA-459B-80DE-36F0D0C85536}" srcOrd="0" destOrd="0" presId="urn:microsoft.com/office/officeart/2005/8/layout/vProcess5"/>
    <dgm:cxn modelId="{1484E2A8-4D89-4F3E-990D-1CBE5FC4CBC6}" srcId="{9FEB5BFC-F5A0-45A2-9933-A1E76BA53250}" destId="{77B717E9-705D-48B7-8FF6-0D0DBE290816}" srcOrd="0" destOrd="0" parTransId="{5F9C18DB-52EA-43D7-9F7C-5CE9F170E96F}" sibTransId="{0482EA4C-F6C9-4AF8-87E1-CB158937B676}"/>
    <dgm:cxn modelId="{6AA2D6BB-2B3C-4FDD-B962-3648679790E6}" srcId="{9FEB5BFC-F5A0-45A2-9933-A1E76BA53250}" destId="{7B0D114F-E444-4D4E-B5D8-E7F2AC80ABDA}" srcOrd="3" destOrd="0" parTransId="{BFD90594-C440-49A6-B710-38A79070B043}" sibTransId="{0FB6981D-2065-4761-9C31-173C1CF8754A}"/>
    <dgm:cxn modelId="{F95378CC-1672-44C6-8C3E-E3500E4C4DBC}" type="presOf" srcId="{9C709685-7857-4024-B041-8428110959CB}" destId="{BD9EE206-5AC5-4641-99EC-E3FDBBAC70E7}" srcOrd="0" destOrd="0" presId="urn:microsoft.com/office/officeart/2005/8/layout/vProcess5"/>
    <dgm:cxn modelId="{CC9F45D0-663D-44B0-BED4-7D2FEC297567}" type="presOf" srcId="{0482EA4C-F6C9-4AF8-87E1-CB158937B676}" destId="{7DD9E798-6712-4E09-8849-DA2B23FB2DAF}" srcOrd="0" destOrd="0" presId="urn:microsoft.com/office/officeart/2005/8/layout/vProcess5"/>
    <dgm:cxn modelId="{AC7185E6-63FC-40CC-8B13-FAAC26274C46}" type="presOf" srcId="{9C709685-7857-4024-B041-8428110959CB}" destId="{ADEF5E8E-A39F-4EB4-80C5-20CE3C0E3C86}" srcOrd="1" destOrd="0" presId="urn:microsoft.com/office/officeart/2005/8/layout/vProcess5"/>
    <dgm:cxn modelId="{81EB86F0-E7E7-480A-B9C1-BE32D2A76087}" type="presOf" srcId="{C3D20CA2-1CC9-4DA3-AF5E-5E7D453F4852}" destId="{0DBBA5F4-CA17-423C-84D2-1017EA51C971}" srcOrd="1" destOrd="0" presId="urn:microsoft.com/office/officeart/2005/8/layout/vProcess5"/>
    <dgm:cxn modelId="{B0993BFD-C0E6-4813-8EC5-4F91C523ECD8}" type="presOf" srcId="{77B717E9-705D-48B7-8FF6-0D0DBE290816}" destId="{9A20251C-0BC1-4FFF-A861-6484D19BEC22}" srcOrd="1" destOrd="0" presId="urn:microsoft.com/office/officeart/2005/8/layout/vProcess5"/>
    <dgm:cxn modelId="{8C674BFE-23DE-479C-90C6-5C7A45C3E3CD}" type="presOf" srcId="{C3D20CA2-1CC9-4DA3-AF5E-5E7D453F4852}" destId="{E53EA39B-D4A4-43EC-BA5B-A7D245813746}" srcOrd="0" destOrd="0" presId="urn:microsoft.com/office/officeart/2005/8/layout/vProcess5"/>
    <dgm:cxn modelId="{1252BB55-5458-4177-8133-F225912D4B34}" type="presParOf" srcId="{C93D79C6-E0CD-45DC-BB29-558876D3AF12}" destId="{27B2EDD5-7FE7-416E-9D44-813A617B0C6F}" srcOrd="0" destOrd="0" presId="urn:microsoft.com/office/officeart/2005/8/layout/vProcess5"/>
    <dgm:cxn modelId="{85E18CE6-204B-4B2A-A319-21F55DADB539}" type="presParOf" srcId="{C93D79C6-E0CD-45DC-BB29-558876D3AF12}" destId="{F4C794F1-6959-4561-B210-2EEE8983DBBB}" srcOrd="1" destOrd="0" presId="urn:microsoft.com/office/officeart/2005/8/layout/vProcess5"/>
    <dgm:cxn modelId="{8FD2B5A3-D823-4D3F-9784-A26070AEE8F7}" type="presParOf" srcId="{C93D79C6-E0CD-45DC-BB29-558876D3AF12}" destId="{BD9EE206-5AC5-4641-99EC-E3FDBBAC70E7}" srcOrd="2" destOrd="0" presId="urn:microsoft.com/office/officeart/2005/8/layout/vProcess5"/>
    <dgm:cxn modelId="{6570F6F1-7F6B-438D-8664-4AE07127C563}" type="presParOf" srcId="{C93D79C6-E0CD-45DC-BB29-558876D3AF12}" destId="{E53EA39B-D4A4-43EC-BA5B-A7D245813746}" srcOrd="3" destOrd="0" presId="urn:microsoft.com/office/officeart/2005/8/layout/vProcess5"/>
    <dgm:cxn modelId="{48096167-B404-4BA2-AC39-B68F734EF22F}" type="presParOf" srcId="{C93D79C6-E0CD-45DC-BB29-558876D3AF12}" destId="{58F19910-06A9-4FA8-935D-5903561F865F}" srcOrd="4" destOrd="0" presId="urn:microsoft.com/office/officeart/2005/8/layout/vProcess5"/>
    <dgm:cxn modelId="{47DB2BA5-EFC3-461E-9DCB-ECCCD4DCC1BE}" type="presParOf" srcId="{C93D79C6-E0CD-45DC-BB29-558876D3AF12}" destId="{7DD9E798-6712-4E09-8849-DA2B23FB2DAF}" srcOrd="5" destOrd="0" presId="urn:microsoft.com/office/officeart/2005/8/layout/vProcess5"/>
    <dgm:cxn modelId="{FD0FC94E-0A60-4AE6-8B63-EB172822B45B}" type="presParOf" srcId="{C93D79C6-E0CD-45DC-BB29-558876D3AF12}" destId="{BD0C5D94-23EA-459B-80DE-36F0D0C85536}" srcOrd="6" destOrd="0" presId="urn:microsoft.com/office/officeart/2005/8/layout/vProcess5"/>
    <dgm:cxn modelId="{4502B12D-4D66-4BB9-BC6C-3E68A9B51795}" type="presParOf" srcId="{C93D79C6-E0CD-45DC-BB29-558876D3AF12}" destId="{52066F07-F03D-44BD-8FEC-686A98D9F4A6}" srcOrd="7" destOrd="0" presId="urn:microsoft.com/office/officeart/2005/8/layout/vProcess5"/>
    <dgm:cxn modelId="{94AFBCCB-EE06-4F99-9E06-C6E7DAB495BD}" type="presParOf" srcId="{C93D79C6-E0CD-45DC-BB29-558876D3AF12}" destId="{9A20251C-0BC1-4FFF-A861-6484D19BEC22}" srcOrd="8" destOrd="0" presId="urn:microsoft.com/office/officeart/2005/8/layout/vProcess5"/>
    <dgm:cxn modelId="{0A7087B9-9BD6-4B8A-A549-35395DB56FA0}" type="presParOf" srcId="{C93D79C6-E0CD-45DC-BB29-558876D3AF12}" destId="{ADEF5E8E-A39F-4EB4-80C5-20CE3C0E3C86}" srcOrd="9" destOrd="0" presId="urn:microsoft.com/office/officeart/2005/8/layout/vProcess5"/>
    <dgm:cxn modelId="{F8E5AC66-813F-41EE-81D9-DE4AD9D3FD42}" type="presParOf" srcId="{C93D79C6-E0CD-45DC-BB29-558876D3AF12}" destId="{0DBBA5F4-CA17-423C-84D2-1017EA51C971}" srcOrd="10" destOrd="0" presId="urn:microsoft.com/office/officeart/2005/8/layout/vProcess5"/>
    <dgm:cxn modelId="{F73DE59C-FA88-4AD1-A93B-4E6F84C81F65}" type="presParOf" srcId="{C93D79C6-E0CD-45DC-BB29-558876D3AF12}" destId="{CBF6AB72-06F7-477C-B1FE-5C4962BEEFC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266122-AD3A-46C0-8A89-6E29D6D20BAB}">
      <dsp:nvSpPr>
        <dsp:cNvPr id="0" name=""/>
        <dsp:cNvSpPr/>
      </dsp:nvSpPr>
      <dsp:spPr>
        <a:xfrm>
          <a:off x="2353327" y="1503"/>
          <a:ext cx="6695354" cy="13058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800" kern="1200" dirty="0"/>
            <a:t>Filter Method</a:t>
          </a:r>
        </a:p>
      </dsp:txBody>
      <dsp:txXfrm>
        <a:off x="2353327" y="1503"/>
        <a:ext cx="6695354" cy="1305805"/>
      </dsp:txXfrm>
    </dsp:sp>
    <dsp:sp modelId="{5771DB36-DE7A-4B9A-B7AA-66C51A14289D}">
      <dsp:nvSpPr>
        <dsp:cNvPr id="0" name=""/>
        <dsp:cNvSpPr/>
      </dsp:nvSpPr>
      <dsp:spPr>
        <a:xfrm>
          <a:off x="1062088" y="1503"/>
          <a:ext cx="1292747" cy="130580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C5668-5656-469F-B314-D99AB44B1D48}">
      <dsp:nvSpPr>
        <dsp:cNvPr id="0" name=""/>
        <dsp:cNvSpPr/>
      </dsp:nvSpPr>
      <dsp:spPr>
        <a:xfrm>
          <a:off x="1063643" y="1545004"/>
          <a:ext cx="6695354" cy="1305805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Wrapper Method </a:t>
          </a:r>
        </a:p>
      </dsp:txBody>
      <dsp:txXfrm>
        <a:off x="1063643" y="1545004"/>
        <a:ext cx="6695354" cy="1305805"/>
      </dsp:txXfrm>
    </dsp:sp>
    <dsp:sp modelId="{FB745ECC-3FA5-49FA-9765-47AA29FFC244}">
      <dsp:nvSpPr>
        <dsp:cNvPr id="0" name=""/>
        <dsp:cNvSpPr/>
      </dsp:nvSpPr>
      <dsp:spPr>
        <a:xfrm>
          <a:off x="7774799" y="1545004"/>
          <a:ext cx="1292747" cy="1305805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8DD42E-A67A-4DD7-9C6E-3B9EBAFFA177}">
      <dsp:nvSpPr>
        <dsp:cNvPr id="0" name=""/>
        <dsp:cNvSpPr/>
      </dsp:nvSpPr>
      <dsp:spPr>
        <a:xfrm>
          <a:off x="2353327" y="3044029"/>
          <a:ext cx="6695354" cy="1305805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Embedded Method</a:t>
          </a:r>
        </a:p>
      </dsp:txBody>
      <dsp:txXfrm>
        <a:off x="2353327" y="3044029"/>
        <a:ext cx="6695354" cy="1305805"/>
      </dsp:txXfrm>
    </dsp:sp>
    <dsp:sp modelId="{F69601A0-7B05-4628-94B6-219AC1F9D25C}">
      <dsp:nvSpPr>
        <dsp:cNvPr id="0" name=""/>
        <dsp:cNvSpPr/>
      </dsp:nvSpPr>
      <dsp:spPr>
        <a:xfrm>
          <a:off x="1071409" y="3045532"/>
          <a:ext cx="1292747" cy="1305805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831FB-0A4A-4083-A23D-60550B50804A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IF the feature is statistically independent of the target variable, then the feature will not help predict the target variable</a:t>
          </a:r>
        </a:p>
      </dsp:txBody>
      <dsp:txXfrm>
        <a:off x="2930765" y="38234"/>
        <a:ext cx="7546600" cy="1228933"/>
      </dsp:txXfrm>
    </dsp:sp>
    <dsp:sp modelId="{89FB5475-C815-43A4-AA6A-73A31C74EE3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THEN the regression coefficient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</m:oMath>
          </a14:m>
          <a:r>
            <a:rPr lang="en-US" sz="2400" kern="1200" dirty="0"/>
            <a:t> is zero</a:t>
          </a:r>
        </a:p>
      </dsp:txBody>
      <dsp:txXfrm>
        <a:off x="2464084" y="1561202"/>
        <a:ext cx="7224611" cy="1228933"/>
      </dsp:txXfrm>
    </dsp:sp>
    <dsp:sp modelId="{F0C249C3-ABAB-4C07-A078-13C1C01F71E4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THEREFORE, the absolute value of statistic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>
                  <a:latin typeface="Cambria Math" panose="02040503050406030204" pitchFamily="18" charset="0"/>
                </a:rPr>
                <m:t>𝑡</m:t>
              </m:r>
              <m:r>
                <a:rPr lang="en-US" sz="2400" i="1" kern="120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fPr>
                <m:num>
                  <m:acc>
                    <m:accPr>
                      <m:chr m:val="̂"/>
                      <m:ctrlP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</m:acc>
                </m:num>
                <m:den>
                  <m:r>
                    <m:rPr>
                      <m:sty m:val="p"/>
                    </m:rPr>
                    <a:rPr lang="en-US" sz="24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se</m:t>
                  </m:r>
                  <m:d>
                    <m:dPr>
                      <m:ctrlP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acc>
                        <m:accPr>
                          <m:chr m:val="̂"/>
                          <m:ctrlP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</m:e>
                  </m:d>
                </m:den>
              </m:f>
            </m:oMath>
          </a14:m>
          <a:r>
            <a:rPr lang="en-US" sz="2400" kern="1200" dirty="0"/>
            <a:t> should be small.</a:t>
          </a:r>
        </a:p>
      </dsp:txBody>
      <dsp:txXfrm>
        <a:off x="1675414" y="3084170"/>
        <a:ext cx="7224611" cy="1228933"/>
      </dsp:txXfrm>
    </dsp:sp>
    <dsp:sp modelId="{AAB8DAA4-6C11-4161-B356-9DB34530ED4C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99A7582C-D3AE-40E9-8573-DDE57BCC801C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831FB-0A4A-4083-A23D-60550B50804A}">
      <dsp:nvSpPr>
        <dsp:cNvPr id="0" name=""/>
        <dsp:cNvSpPr/>
      </dsp:nvSpPr>
      <dsp:spPr>
        <a:xfrm>
          <a:off x="1577339" y="0"/>
          <a:ext cx="8938260" cy="100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the feature is statistically independent of the target variable, then the feature will not help predict the target variable</a:t>
          </a:r>
        </a:p>
      </dsp:txBody>
      <dsp:txXfrm>
        <a:off x="2617312" y="29379"/>
        <a:ext cx="7868908" cy="944312"/>
      </dsp:txXfrm>
    </dsp:sp>
    <dsp:sp modelId="{89FB5475-C815-43A4-AA6A-73A31C74EE3B}">
      <dsp:nvSpPr>
        <dsp:cNvPr id="0" name=""/>
        <dsp:cNvSpPr/>
      </dsp:nvSpPr>
      <dsp:spPr>
        <a:xfrm>
          <a:off x="788669" y="1170248"/>
          <a:ext cx="8938260" cy="100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THEN the goodness-of-fit of a logistic model with the interval feature </a:t>
          </a:r>
          <a14:m xmlns:a14="http://schemas.microsoft.com/office/drawing/2010/main">
            <m:oMath xmlns:m="http://schemas.openxmlformats.org/officeDocument/2006/math">
              <m:r>
                <a:rPr lang="en-US" sz="1900" i="1" kern="1200">
                  <a:latin typeface="Cambria Math" panose="02040503050406030204" pitchFamily="18" charset="0"/>
                </a:rPr>
                <m:t>𝑋</m:t>
              </m:r>
            </m:oMath>
          </a14:m>
          <a:r>
            <a:rPr lang="en-US" sz="1900" kern="1200" dirty="0"/>
            <a:t> should be the same as another logistic model without the interval feature is </a:t>
          </a:r>
          <a14:m xmlns:a14="http://schemas.microsoft.com/office/drawing/2010/main">
            <m:oMath xmlns:m="http://schemas.openxmlformats.org/officeDocument/2006/math">
              <m:r>
                <a:rPr lang="en-US" sz="1900" i="1" kern="1200">
                  <a:latin typeface="Cambria Math" panose="02040503050406030204" pitchFamily="18" charset="0"/>
                </a:rPr>
                <m:t>𝑋</m:t>
              </m:r>
            </m:oMath>
          </a14:m>
          <a:endParaRPr lang="en-US" sz="1900" kern="1200" dirty="0"/>
        </a:p>
      </dsp:txBody>
      <dsp:txXfrm>
        <a:off x="2258714" y="1199627"/>
        <a:ext cx="7438836" cy="944312"/>
      </dsp:txXfrm>
    </dsp:sp>
    <dsp:sp modelId="{F0C249C3-ABAB-4C07-A078-13C1C01F71E4}">
      <dsp:nvSpPr>
        <dsp:cNvPr id="0" name=""/>
        <dsp:cNvSpPr/>
      </dsp:nvSpPr>
      <dsp:spPr>
        <a:xfrm>
          <a:off x="0" y="2340496"/>
          <a:ext cx="8938260" cy="10030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THEREFORE, the Deviance statistic should be small</a:t>
          </a:r>
        </a:p>
      </dsp:txBody>
      <dsp:txXfrm>
        <a:off x="1470044" y="2369875"/>
        <a:ext cx="7438836" cy="944312"/>
      </dsp:txXfrm>
    </dsp:sp>
    <dsp:sp modelId="{AAB8DAA4-6C11-4161-B356-9DB34530ED4C}">
      <dsp:nvSpPr>
        <dsp:cNvPr id="0" name=""/>
        <dsp:cNvSpPr/>
      </dsp:nvSpPr>
      <dsp:spPr>
        <a:xfrm>
          <a:off x="1577339" y="760661"/>
          <a:ext cx="651995" cy="651995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1724038" y="760661"/>
        <a:ext cx="358597" cy="490626"/>
      </dsp:txXfrm>
    </dsp:sp>
    <dsp:sp modelId="{99A7582C-D3AE-40E9-8573-DDE57BCC801C}">
      <dsp:nvSpPr>
        <dsp:cNvPr id="0" name=""/>
        <dsp:cNvSpPr/>
      </dsp:nvSpPr>
      <dsp:spPr>
        <a:xfrm>
          <a:off x="788669" y="1924222"/>
          <a:ext cx="651995" cy="651995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35368" y="1924222"/>
        <a:ext cx="358597" cy="4906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27F82-613C-45D1-A9A9-58098E6F8494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Categorical Feature: REASON, JOB, DEROG, DELINQ, and  NINQ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Interval Feature: LOAN, MORTDUE, VALUE, YOJ, CLAGE, CLNO, and DEBTINC</a:t>
          </a:r>
        </a:p>
      </dsp:txBody>
      <dsp:txXfrm>
        <a:off x="40162" y="39556"/>
        <a:ext cx="10435274" cy="1252135"/>
      </dsp:txXfrm>
    </dsp:sp>
    <dsp:sp modelId="{DB6E740B-7502-4997-AE65-F97B91E2E9DC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5,960 records, 13 variables read from hmeq.csv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3,364 complete records analyzed</a:t>
          </a:r>
        </a:p>
      </dsp:txBody>
      <dsp:txXfrm>
        <a:off x="40162" y="1549601"/>
        <a:ext cx="6789627" cy="1252135"/>
      </dsp:txXfrm>
    </dsp:sp>
    <dsp:sp modelId="{333086B5-E0E4-4188-B497-E588A391F84C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Chi-square Test for categorical features</a:t>
          </a:r>
        </a:p>
      </dsp:txBody>
      <dsp:txXfrm>
        <a:off x="40162" y="3059646"/>
        <a:ext cx="3285231" cy="1252135"/>
      </dsp:txXfrm>
    </dsp:sp>
    <dsp:sp modelId="{3A360BD5-86D5-439F-BEF8-269F36AB6DE2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Deviance Test for Interval Feature</a:t>
          </a:r>
        </a:p>
      </dsp:txBody>
      <dsp:txXfrm>
        <a:off x="3544558" y="3059646"/>
        <a:ext cx="3285231" cy="1252135"/>
      </dsp:txXfrm>
    </dsp:sp>
    <dsp:sp modelId="{4274DF82-32B6-422B-A5D2-B52B22882883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Categorical Target Variable: BAD</a:t>
          </a:r>
        </a:p>
      </dsp:txBody>
      <dsp:txXfrm>
        <a:off x="7190205" y="1549601"/>
        <a:ext cx="3285231" cy="1252135"/>
      </dsp:txXfrm>
    </dsp:sp>
    <dsp:sp modelId="{9443A7D2-CC3D-413F-929F-C4FEA4AB0195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Ranking based on Significance </a:t>
          </a:r>
        </a:p>
      </dsp:txBody>
      <dsp:txXfrm>
        <a:off x="7190205" y="3059646"/>
        <a:ext cx="3285231" cy="125213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96CBB-B4BA-4C99-AC35-DB8FF5ABADBB}">
      <dsp:nvSpPr>
        <dsp:cNvPr id="0" name=""/>
        <dsp:cNvSpPr/>
      </dsp:nvSpPr>
      <dsp:spPr>
        <a:xfrm>
          <a:off x="0" y="37501"/>
          <a:ext cx="2649461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Categorical</a:t>
          </a:r>
        </a:p>
      </dsp:txBody>
      <dsp:txXfrm>
        <a:off x="0" y="37501"/>
        <a:ext cx="2649461" cy="921600"/>
      </dsp:txXfrm>
    </dsp:sp>
    <dsp:sp modelId="{D8633F3B-E641-41B8-989A-6C82A6866E98}">
      <dsp:nvSpPr>
        <dsp:cNvPr id="0" name=""/>
        <dsp:cNvSpPr/>
      </dsp:nvSpPr>
      <dsp:spPr>
        <a:xfrm>
          <a:off x="27" y="937931"/>
          <a:ext cx="2649461" cy="2459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DELINQ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DEROG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NINQ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JOB</a:t>
          </a:r>
          <a:endParaRPr lang="en-US" sz="3200" kern="1200" dirty="0"/>
        </a:p>
      </dsp:txBody>
      <dsp:txXfrm>
        <a:off x="27" y="937931"/>
        <a:ext cx="2649461" cy="2459520"/>
      </dsp:txXfrm>
    </dsp:sp>
    <dsp:sp modelId="{8BBDECC9-9968-4758-95D1-8142881A7C88}">
      <dsp:nvSpPr>
        <dsp:cNvPr id="0" name=""/>
        <dsp:cNvSpPr/>
      </dsp:nvSpPr>
      <dsp:spPr>
        <a:xfrm>
          <a:off x="3020413" y="16331"/>
          <a:ext cx="2649461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Interval</a:t>
          </a:r>
        </a:p>
      </dsp:txBody>
      <dsp:txXfrm>
        <a:off x="3020413" y="16331"/>
        <a:ext cx="2649461" cy="921600"/>
      </dsp:txXfrm>
    </dsp:sp>
    <dsp:sp modelId="{F1667DCE-3FBB-4D23-8B7E-F623029971A8}">
      <dsp:nvSpPr>
        <dsp:cNvPr id="0" name=""/>
        <dsp:cNvSpPr/>
      </dsp:nvSpPr>
      <dsp:spPr>
        <a:xfrm>
          <a:off x="3020413" y="937931"/>
          <a:ext cx="2649461" cy="2459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DEBTINC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CLAGE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0" i="0" u="none" kern="1200" dirty="0"/>
            <a:t>YOJ</a:t>
          </a:r>
          <a:endParaRPr lang="en-US" sz="3200" kern="1200" dirty="0"/>
        </a:p>
      </dsp:txBody>
      <dsp:txXfrm>
        <a:off x="3020413" y="937931"/>
        <a:ext cx="2649461" cy="24595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0CDEC5-0717-458D-A14E-3DDB569323A6}">
      <dsp:nvSpPr>
        <dsp:cNvPr id="0" name=""/>
        <dsp:cNvSpPr/>
      </dsp:nvSpPr>
      <dsp:spPr>
        <a:xfrm>
          <a:off x="0" y="2912415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073F77-6DDB-4354-9C30-ED40940B4520}">
      <dsp:nvSpPr>
        <dsp:cNvPr id="0" name=""/>
        <dsp:cNvSpPr/>
      </dsp:nvSpPr>
      <dsp:spPr>
        <a:xfrm>
          <a:off x="0" y="719929"/>
          <a:ext cx="105156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97064-AE63-416E-9100-93C03BDAF6B6}">
      <dsp:nvSpPr>
        <dsp:cNvPr id="0" name=""/>
        <dsp:cNvSpPr/>
      </dsp:nvSpPr>
      <dsp:spPr>
        <a:xfrm>
          <a:off x="2734055" y="1152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Rank significances on the logarithm scale</a:t>
          </a:r>
        </a:p>
      </dsp:txBody>
      <dsp:txXfrm>
        <a:off x="2734055" y="1152"/>
        <a:ext cx="7781544" cy="718777"/>
      </dsp:txXfrm>
    </dsp:sp>
    <dsp:sp modelId="{EB6308B3-7587-4B33-B2E0-53FA42008F8F}">
      <dsp:nvSpPr>
        <dsp:cNvPr id="0" name=""/>
        <dsp:cNvSpPr/>
      </dsp:nvSpPr>
      <dsp:spPr>
        <a:xfrm>
          <a:off x="0" y="1152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Significance</a:t>
          </a:r>
        </a:p>
      </dsp:txBody>
      <dsp:txXfrm>
        <a:off x="35094" y="36246"/>
        <a:ext cx="2663868" cy="683683"/>
      </dsp:txXfrm>
    </dsp:sp>
    <dsp:sp modelId="{727763A4-F639-47D2-82D5-0064F2AF7C7C}">
      <dsp:nvSpPr>
        <dsp:cNvPr id="0" name=""/>
        <dsp:cNvSpPr/>
      </dsp:nvSpPr>
      <dsp:spPr>
        <a:xfrm>
          <a:off x="0" y="719929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Suppose the significance of a statistical test is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0&lt;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≤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1</m:t>
              </m:r>
            </m:oMath>
          </a14:m>
          <a:r>
            <a:rPr lang="en-US" sz="2400" kern="1200" dirty="0"/>
            <a:t>, then calculate importance as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−</m:t>
              </m:r>
              <m:func>
                <m:funcPr>
                  <m:ctrlPr>
                    <a:rPr lang="en-US" sz="2400" b="0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sSub>
                    <m:sSubPr>
                      <m:ctrlPr>
                        <a:rPr lang="en-US" sz="24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m:rPr>
                          <m:sty m:val="p"/>
                        </m:rPr>
                        <a:rPr lang="en-US" sz="2400" b="0" i="0" kern="1200" smtClean="0">
                          <a:latin typeface="Cambria Math" panose="02040503050406030204" pitchFamily="18" charset="0"/>
                        </a:rPr>
                        <m:t>log</m:t>
                      </m:r>
                    </m:e>
                    <m:sub>
                      <m:r>
                        <a:rPr lang="en-US" sz="2400" b="0" i="1" kern="1200" smtClean="0">
                          <a:latin typeface="Cambria Math" panose="02040503050406030204" pitchFamily="18" charset="0"/>
                        </a:rPr>
                        <m:t>10</m:t>
                      </m:r>
                    </m:sub>
                  </m:sSub>
                </m:fName>
                <m:e>
                  <m:d>
                    <m:dPr>
                      <m:ctrlPr>
                        <a:rPr lang="en-US" sz="24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400" b="0" i="1" kern="1200" smtClean="0"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</m:e>
              </m:func>
            </m:oMath>
          </a14:m>
          <a:r>
            <a:rPr lang="en-US" sz="2400" kern="1200" dirty="0"/>
            <a:t>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The higher the importance value, the more predictive a feature for the target variable.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400" kern="1200" dirty="0"/>
        </a:p>
      </dsp:txBody>
      <dsp:txXfrm>
        <a:off x="0" y="719929"/>
        <a:ext cx="10515600" cy="1437769"/>
      </dsp:txXfrm>
    </dsp:sp>
    <dsp:sp modelId="{78EA82A0-2DDA-4619-B779-B53A62680D89}">
      <dsp:nvSpPr>
        <dsp:cNvPr id="0" name=""/>
        <dsp:cNvSpPr/>
      </dsp:nvSpPr>
      <dsp:spPr>
        <a:xfrm>
          <a:off x="2734055" y="2193638"/>
          <a:ext cx="7781544" cy="7187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Measure the strength of association</a:t>
          </a:r>
        </a:p>
      </dsp:txBody>
      <dsp:txXfrm>
        <a:off x="2734055" y="2193638"/>
        <a:ext cx="7781544" cy="718777"/>
      </dsp:txXfrm>
    </dsp:sp>
    <dsp:sp modelId="{EFD97555-914B-416F-8BA8-A6207BB090A1}">
      <dsp:nvSpPr>
        <dsp:cNvPr id="0" name=""/>
        <dsp:cNvSpPr/>
      </dsp:nvSpPr>
      <dsp:spPr>
        <a:xfrm>
          <a:off x="0" y="2193638"/>
          <a:ext cx="2734056" cy="718777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Association</a:t>
          </a:r>
        </a:p>
      </dsp:txBody>
      <dsp:txXfrm>
        <a:off x="35094" y="2228732"/>
        <a:ext cx="2663868" cy="683683"/>
      </dsp:txXfrm>
    </dsp:sp>
    <dsp:sp modelId="{82C1D627-27B3-4AE4-97FC-0AAD57FD66FB}">
      <dsp:nvSpPr>
        <dsp:cNvPr id="0" name=""/>
        <dsp:cNvSpPr/>
      </dsp:nvSpPr>
      <dsp:spPr>
        <a:xfrm>
          <a:off x="0" y="2912415"/>
          <a:ext cx="10515600" cy="1437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Calculate the appropriate statistic for measuring the strength of association between the feature and the target variable.</a:t>
          </a:r>
        </a:p>
      </dsp:txBody>
      <dsp:txXfrm>
        <a:off x="0" y="2912415"/>
        <a:ext cx="10515600" cy="143776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2DD3F-3750-4D52-86BC-CDCDFA7A5CD4}">
      <dsp:nvSpPr>
        <dsp:cNvPr id="0" name=""/>
        <dsp:cNvSpPr/>
      </dsp:nvSpPr>
      <dsp:spPr>
        <a:xfrm>
          <a:off x="0" y="0"/>
          <a:ext cx="96774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DD1DCC-C1D6-491F-BFB5-144A16891092}">
      <dsp:nvSpPr>
        <dsp:cNvPr id="0" name=""/>
        <dsp:cNvSpPr/>
      </dsp:nvSpPr>
      <dsp:spPr>
        <a:xfrm>
          <a:off x="291432" y="261080"/>
          <a:ext cx="4330731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F502F-5DD3-402F-8675-6C382E4D315A}">
      <dsp:nvSpPr>
        <dsp:cNvPr id="0" name=""/>
        <dsp:cNvSpPr/>
      </dsp:nvSpPr>
      <dsp:spPr>
        <a:xfrm rot="10800000">
          <a:off x="291432" y="1958102"/>
          <a:ext cx="4330731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Significance-based metric depends on the statistical power of the test in rejecting the Independence Assumption</a:t>
          </a:r>
        </a:p>
      </dsp:txBody>
      <dsp:txXfrm rot="10800000">
        <a:off x="365032" y="1958102"/>
        <a:ext cx="4183531" cy="2319635"/>
      </dsp:txXfrm>
    </dsp:sp>
    <dsp:sp modelId="{F18F3B48-A616-4A08-B04A-3D34CBBF9D62}">
      <dsp:nvSpPr>
        <dsp:cNvPr id="0" name=""/>
        <dsp:cNvSpPr/>
      </dsp:nvSpPr>
      <dsp:spPr>
        <a:xfrm>
          <a:off x="5055236" y="261080"/>
          <a:ext cx="4330731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6262C-EFFF-4212-B9A7-8F41F3E2B4F3}">
      <dsp:nvSpPr>
        <dsp:cNvPr id="0" name=""/>
        <dsp:cNvSpPr/>
      </dsp:nvSpPr>
      <dsp:spPr>
        <a:xfrm rot="10800000">
          <a:off x="5055236" y="1958102"/>
          <a:ext cx="4330731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Association-based metric may have different interpretation between categorical and interval features </a:t>
          </a:r>
        </a:p>
      </dsp:txBody>
      <dsp:txXfrm rot="10800000">
        <a:off x="5128836" y="1958102"/>
        <a:ext cx="4183531" cy="231963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31BD8-B81A-464D-B67D-27D4501D3BA2}">
      <dsp:nvSpPr>
        <dsp:cNvPr id="0" name=""/>
        <dsp:cNvSpPr/>
      </dsp:nvSpPr>
      <dsp:spPr>
        <a:xfrm rot="10800000">
          <a:off x="2063667" y="883"/>
          <a:ext cx="6992874" cy="12092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Filter Method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business rules or statistical tests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Easy to implement and understand</a:t>
          </a:r>
        </a:p>
      </dsp:txBody>
      <dsp:txXfrm rot="10800000">
        <a:off x="2365971" y="883"/>
        <a:ext cx="6690570" cy="1209216"/>
      </dsp:txXfrm>
    </dsp:sp>
    <dsp:sp modelId="{D2AAFC36-875E-497A-8DF2-7128A80BD3C5}">
      <dsp:nvSpPr>
        <dsp:cNvPr id="0" name=""/>
        <dsp:cNvSpPr/>
      </dsp:nvSpPr>
      <dsp:spPr>
        <a:xfrm>
          <a:off x="1459058" y="883"/>
          <a:ext cx="1209216" cy="120921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CB52B-7998-43B7-95A4-DE6DF89C3868}">
      <dsp:nvSpPr>
        <dsp:cNvPr id="0" name=""/>
        <dsp:cNvSpPr/>
      </dsp:nvSpPr>
      <dsp:spPr>
        <a:xfrm rot="10800000">
          <a:off x="2063667" y="1571060"/>
          <a:ext cx="6992874" cy="12092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Wrapper Method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 well with supervised machine learning algorithms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Exhaustive / Directional / Random Search for optimal features</a:t>
          </a:r>
        </a:p>
      </dsp:txBody>
      <dsp:txXfrm rot="10800000">
        <a:off x="2365971" y="1571060"/>
        <a:ext cx="6690570" cy="1209216"/>
      </dsp:txXfrm>
    </dsp:sp>
    <dsp:sp modelId="{E69F85D1-3463-41B9-894D-2041197E8B56}">
      <dsp:nvSpPr>
        <dsp:cNvPr id="0" name=""/>
        <dsp:cNvSpPr/>
      </dsp:nvSpPr>
      <dsp:spPr>
        <a:xfrm>
          <a:off x="1459058" y="1571060"/>
          <a:ext cx="1209216" cy="1209216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B1B18-E5F8-40D2-A3FB-6940E111D326}">
      <dsp:nvSpPr>
        <dsp:cNvPr id="0" name=""/>
        <dsp:cNvSpPr/>
      </dsp:nvSpPr>
      <dsp:spPr>
        <a:xfrm rot="10800000">
          <a:off x="2063667" y="3141237"/>
          <a:ext cx="6992874" cy="120921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231" tIns="87630" rIns="163576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Embedded Method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Part of a machine learning algorithm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 penalty to reduce the magnitudes of parameters</a:t>
          </a:r>
        </a:p>
      </dsp:txBody>
      <dsp:txXfrm rot="10800000">
        <a:off x="2365971" y="3141237"/>
        <a:ext cx="6690570" cy="1209216"/>
      </dsp:txXfrm>
    </dsp:sp>
    <dsp:sp modelId="{24EFA8E1-4A37-4679-B8D7-00FDD07E3C8C}">
      <dsp:nvSpPr>
        <dsp:cNvPr id="0" name=""/>
        <dsp:cNvSpPr/>
      </dsp:nvSpPr>
      <dsp:spPr>
        <a:xfrm>
          <a:off x="1459058" y="3141237"/>
          <a:ext cx="1209216" cy="120921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2DAE3-DFC4-4D6B-A571-2DFAA97DF3BB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solidFill>
                <a:schemeClr val="bg1"/>
              </a:solidFill>
            </a:rPr>
            <a:t>AVOID</a:t>
          </a:r>
        </a:p>
      </dsp:txBody>
      <dsp:txXfrm rot="-5400000">
        <a:off x="0" y="554579"/>
        <a:ext cx="1105044" cy="473590"/>
      </dsp:txXfrm>
    </dsp:sp>
    <dsp:sp modelId="{BD3091DE-CA30-4A89-9122-C77CEA86383A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Subjectively Withhold Features From Consideration</a:t>
          </a:r>
        </a:p>
      </dsp:txBody>
      <dsp:txXfrm rot="-5400000">
        <a:off x="1105044" y="52149"/>
        <a:ext cx="9360464" cy="925930"/>
      </dsp:txXfrm>
    </dsp:sp>
    <dsp:sp modelId="{BF0E6768-A16E-4774-9CCF-97277035ED3A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IDENTIFY</a:t>
          </a:r>
        </a:p>
      </dsp:txBody>
      <dsp:txXfrm rot="-5400000">
        <a:off x="0" y="1938873"/>
        <a:ext cx="1105044" cy="473590"/>
      </dsp:txXfrm>
    </dsp:sp>
    <dsp:sp modelId="{9EA14745-6472-4843-96CC-498BA66F3976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Analytically Identify Features That </a:t>
          </a:r>
          <a:r>
            <a:rPr lang="en-US" sz="2800" i="1" kern="1200" dirty="0"/>
            <a:t>May</a:t>
          </a:r>
          <a:r>
            <a:rPr lang="en-US" sz="2800" kern="1200" dirty="0"/>
            <a:t> Predict The Target</a:t>
          </a:r>
        </a:p>
      </dsp:txBody>
      <dsp:txXfrm rot="-5400000">
        <a:off x="1105044" y="1436443"/>
        <a:ext cx="9360464" cy="925930"/>
      </dsp:txXfrm>
    </dsp:sp>
    <dsp:sp modelId="{711C32BA-7DA4-458E-A628-4E57412A305E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SELECT</a:t>
          </a:r>
        </a:p>
      </dsp:txBody>
      <dsp:txXfrm rot="-5400000">
        <a:off x="0" y="3323167"/>
        <a:ext cx="1105044" cy="473590"/>
      </dsp:txXfrm>
    </dsp:sp>
    <dsp:sp modelId="{2F7398A2-CE93-41BF-A779-F9718E4A89D5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Let the Algorithm to Select Features into The Model 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E3B1B-6C39-4EE2-AD45-D090A5D69762}">
      <dsp:nvSpPr>
        <dsp:cNvPr id="0" name=""/>
        <dsp:cNvSpPr/>
      </dsp:nvSpPr>
      <dsp:spPr>
        <a:xfrm>
          <a:off x="0" y="0"/>
          <a:ext cx="10515600" cy="195810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F475CA-1E11-403D-803A-960ADE1600A0}">
      <dsp:nvSpPr>
        <dsp:cNvPr id="0" name=""/>
        <dsp:cNvSpPr/>
      </dsp:nvSpPr>
      <dsp:spPr>
        <a:xfrm>
          <a:off x="315468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0367C-3F00-4F6B-A36A-55DAA5E69093}">
      <dsp:nvSpPr>
        <dsp:cNvPr id="0" name=""/>
        <dsp:cNvSpPr/>
      </dsp:nvSpPr>
      <dsp:spPr>
        <a:xfrm rot="10800000">
          <a:off x="315468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Personal Identifiable Information (PII) or Protected Health  Information (PHI) are prohibited from being used for any predictive models</a:t>
          </a:r>
        </a:p>
      </dsp:txBody>
      <dsp:txXfrm rot="10800000">
        <a:off x="389068" y="1958102"/>
        <a:ext cx="2941757" cy="2319635"/>
      </dsp:txXfrm>
    </dsp:sp>
    <dsp:sp modelId="{4548E3D8-182C-4858-A1AB-71BD0DDEA41F}">
      <dsp:nvSpPr>
        <dsp:cNvPr id="0" name=""/>
        <dsp:cNvSpPr/>
      </dsp:nvSpPr>
      <dsp:spPr>
        <a:xfrm>
          <a:off x="3713321" y="261080"/>
          <a:ext cx="3088957" cy="143594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3755A-0579-4785-80DA-3D0A680263EA}">
      <dsp:nvSpPr>
        <dsp:cNvPr id="0" name=""/>
        <dsp:cNvSpPr/>
      </dsp:nvSpPr>
      <dsp:spPr>
        <a:xfrm rot="10800000">
          <a:off x="3713321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 (e.g., memory, disk space, processor speed) limit the number of features that can be fed into a computer program</a:t>
          </a:r>
        </a:p>
      </dsp:txBody>
      <dsp:txXfrm rot="10800000">
        <a:off x="3786921" y="1958102"/>
        <a:ext cx="2941757" cy="2319635"/>
      </dsp:txXfrm>
    </dsp:sp>
    <dsp:sp modelId="{9124038A-BAC3-4325-BBD6-55A3FA28E05D}">
      <dsp:nvSpPr>
        <dsp:cNvPr id="0" name=""/>
        <dsp:cNvSpPr/>
      </dsp:nvSpPr>
      <dsp:spPr>
        <a:xfrm>
          <a:off x="7111174" y="261080"/>
          <a:ext cx="3088957" cy="143594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C89653-CB6D-41A0-84AD-67EF84A281A4}">
      <dsp:nvSpPr>
        <dsp:cNvPr id="0" name=""/>
        <dsp:cNvSpPr/>
      </dsp:nvSpPr>
      <dsp:spPr>
        <a:xfrm rot="10800000">
          <a:off x="7101845" y="1958102"/>
          <a:ext cx="3088957" cy="2393235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Weakness in algorithms or shortcomings in implementation (e.g., collinearity detection, missing values handling, and outdated platform restrictions)</a:t>
          </a:r>
        </a:p>
      </dsp:txBody>
      <dsp:txXfrm rot="10800000">
        <a:off x="7175445" y="1958102"/>
        <a:ext cx="2941757" cy="23196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C7BFF-37D2-41B1-893B-C97B7C1F67DB}">
      <dsp:nvSpPr>
        <dsp:cNvPr id="0" name=""/>
        <dsp:cNvSpPr/>
      </dsp:nvSpPr>
      <dsp:spPr>
        <a:xfrm>
          <a:off x="0" y="3394652"/>
          <a:ext cx="10515600" cy="0"/>
        </a:xfrm>
        <a:prstGeom prst="line">
          <a:avLst/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BEDA8-4ED6-4C59-8AD5-0101DB52C024}">
      <dsp:nvSpPr>
        <dsp:cNvPr id="0" name=""/>
        <dsp:cNvSpPr/>
      </dsp:nvSpPr>
      <dsp:spPr>
        <a:xfrm>
          <a:off x="0" y="1936595"/>
          <a:ext cx="10515600" cy="0"/>
        </a:xfrm>
        <a:prstGeom prst="line">
          <a:avLst/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95317-0B8C-4B78-B64E-B1DB11FD279A}">
      <dsp:nvSpPr>
        <dsp:cNvPr id="0" name=""/>
        <dsp:cNvSpPr/>
      </dsp:nvSpPr>
      <dsp:spPr>
        <a:xfrm>
          <a:off x="0" y="478538"/>
          <a:ext cx="10515600" cy="0"/>
        </a:xfrm>
        <a:prstGeom prst="line">
          <a:avLst/>
        </a:pr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526CD-A771-4B26-9AA7-86DF453CF063}">
      <dsp:nvSpPr>
        <dsp:cNvPr id="0" name=""/>
        <dsp:cNvSpPr/>
      </dsp:nvSpPr>
      <dsp:spPr>
        <a:xfrm>
          <a:off x="2734055" y="533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/>
            <a:t>P</a:t>
          </a:r>
          <a:r>
            <a:rPr lang="en-US" sz="2500" kern="1200" dirty="0"/>
            <a:t>ersonal </a:t>
          </a:r>
          <a:r>
            <a:rPr lang="en-US" sz="2500" u="sng" kern="1200" dirty="0"/>
            <a:t>I</a:t>
          </a:r>
          <a:r>
            <a:rPr lang="en-US" sz="2500" kern="1200" dirty="0"/>
            <a:t>dentifiable </a:t>
          </a:r>
          <a:r>
            <a:rPr lang="en-US" sz="2500" i="0" u="sng" kern="1200" dirty="0"/>
            <a:t>I</a:t>
          </a:r>
          <a:r>
            <a:rPr lang="en-US" sz="2500" kern="1200" dirty="0"/>
            <a:t>nformation</a:t>
          </a:r>
        </a:p>
      </dsp:txBody>
      <dsp:txXfrm>
        <a:off x="2734055" y="533"/>
        <a:ext cx="7781544" cy="478004"/>
      </dsp:txXfrm>
    </dsp:sp>
    <dsp:sp modelId="{9CB70C60-3A55-4B37-9B78-346559A97DFC}">
      <dsp:nvSpPr>
        <dsp:cNvPr id="0" name=""/>
        <dsp:cNvSpPr/>
      </dsp:nvSpPr>
      <dsp:spPr>
        <a:xfrm>
          <a:off x="0" y="533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PII</a:t>
          </a:r>
        </a:p>
      </dsp:txBody>
      <dsp:txXfrm>
        <a:off x="23338" y="23871"/>
        <a:ext cx="2687380" cy="454666"/>
      </dsp:txXfrm>
    </dsp:sp>
    <dsp:sp modelId="{104DACCE-2BFC-40ED-9B39-203A90E4CD07}">
      <dsp:nvSpPr>
        <dsp:cNvPr id="0" name=""/>
        <dsp:cNvSpPr/>
      </dsp:nvSpPr>
      <dsp:spPr>
        <a:xfrm>
          <a:off x="0" y="478538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Any information that can be used to distinguish or trace an individual’s identity such as name, social security number, date and place of birth, mother’s maiden name, or biometric records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Beware of the General Data Protection Regulation (GDPR) in the European Union </a:t>
          </a:r>
        </a:p>
      </dsp:txBody>
      <dsp:txXfrm>
        <a:off x="0" y="478538"/>
        <a:ext cx="10515600" cy="956152"/>
      </dsp:txXfrm>
    </dsp:sp>
    <dsp:sp modelId="{1663AE9B-6F42-4F04-92C5-C55F60E015E7}">
      <dsp:nvSpPr>
        <dsp:cNvPr id="0" name=""/>
        <dsp:cNvSpPr/>
      </dsp:nvSpPr>
      <dsp:spPr>
        <a:xfrm>
          <a:off x="2734055" y="1458590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/>
            <a:t>P</a:t>
          </a:r>
          <a:r>
            <a:rPr lang="en-US" sz="2500" kern="1200" dirty="0"/>
            <a:t>rotected </a:t>
          </a:r>
          <a:r>
            <a:rPr lang="en-US" sz="2500" u="sng" kern="1200" dirty="0"/>
            <a:t>H</a:t>
          </a:r>
          <a:r>
            <a:rPr lang="en-US" sz="2500" kern="1200" dirty="0"/>
            <a:t>ealth </a:t>
          </a:r>
          <a:r>
            <a:rPr lang="en-US" sz="2500" u="sng" kern="1200" dirty="0"/>
            <a:t>I</a:t>
          </a:r>
          <a:r>
            <a:rPr lang="en-US" sz="2500" kern="1200" dirty="0"/>
            <a:t>nformation</a:t>
          </a:r>
        </a:p>
      </dsp:txBody>
      <dsp:txXfrm>
        <a:off x="2734055" y="1458590"/>
        <a:ext cx="7781544" cy="478004"/>
      </dsp:txXfrm>
    </dsp:sp>
    <dsp:sp modelId="{69311A52-CDC5-4431-B073-78CD1944D257}">
      <dsp:nvSpPr>
        <dsp:cNvPr id="0" name=""/>
        <dsp:cNvSpPr/>
      </dsp:nvSpPr>
      <dsp:spPr>
        <a:xfrm>
          <a:off x="0" y="1458590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PHI</a:t>
          </a:r>
        </a:p>
      </dsp:txBody>
      <dsp:txXfrm>
        <a:off x="23338" y="1481928"/>
        <a:ext cx="2687380" cy="454666"/>
      </dsp:txXfrm>
    </dsp:sp>
    <dsp:sp modelId="{83618937-318F-4B77-9CCD-6A1AE8B28A2F}">
      <dsp:nvSpPr>
        <dsp:cNvPr id="0" name=""/>
        <dsp:cNvSpPr/>
      </dsp:nvSpPr>
      <dsp:spPr>
        <a:xfrm>
          <a:off x="0" y="1936595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Any information in a medical record that can be used to identify an individual, including billing information, test results, prescription records, communication records, and scheduling records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Mandated by the Health Insurance Portability and Accountability Act of 1996 (HIPAA)  </a:t>
          </a:r>
        </a:p>
      </dsp:txBody>
      <dsp:txXfrm>
        <a:off x="0" y="1936595"/>
        <a:ext cx="10515600" cy="956152"/>
      </dsp:txXfrm>
    </dsp:sp>
    <dsp:sp modelId="{09564AFB-B713-4357-8130-174208F5256B}">
      <dsp:nvSpPr>
        <dsp:cNvPr id="0" name=""/>
        <dsp:cNvSpPr/>
      </dsp:nvSpPr>
      <dsp:spPr>
        <a:xfrm>
          <a:off x="2734055" y="2916647"/>
          <a:ext cx="7781544" cy="478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b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Features that challenge the state of fairness</a:t>
          </a:r>
        </a:p>
      </dsp:txBody>
      <dsp:txXfrm>
        <a:off x="2734055" y="2916647"/>
        <a:ext cx="7781544" cy="478004"/>
      </dsp:txXfrm>
    </dsp:sp>
    <dsp:sp modelId="{F4F7B623-67DF-42A8-AF07-A09AC41EA0AF}">
      <dsp:nvSpPr>
        <dsp:cNvPr id="0" name=""/>
        <dsp:cNvSpPr/>
      </dsp:nvSpPr>
      <dsp:spPr>
        <a:xfrm>
          <a:off x="0" y="2916647"/>
          <a:ext cx="2734056" cy="478004"/>
        </a:xfrm>
        <a:prstGeom prst="round2SameRect">
          <a:avLst>
            <a:gd name="adj1" fmla="val 1667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47625" rIns="47625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Discriminatory</a:t>
          </a:r>
        </a:p>
      </dsp:txBody>
      <dsp:txXfrm>
        <a:off x="23338" y="2939985"/>
        <a:ext cx="2687380" cy="454666"/>
      </dsp:txXfrm>
    </dsp:sp>
    <dsp:sp modelId="{F669C1A7-6D16-48FD-9557-FD7F16AF7ED4}">
      <dsp:nvSpPr>
        <dsp:cNvPr id="0" name=""/>
        <dsp:cNvSpPr/>
      </dsp:nvSpPr>
      <dsp:spPr>
        <a:xfrm>
          <a:off x="0" y="3394652"/>
          <a:ext cx="10515600" cy="9561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The Equal Employment Opportunity Act (EEOA) of 1972 and the Age Discrimination in Employment Act (ADEA) of 1967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EEOA prohibits employment discrimination based on race, color, religion, sex, or national origin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ADEA forbids age discrimination against people who are age 40 or older</a:t>
          </a:r>
        </a:p>
      </dsp:txBody>
      <dsp:txXfrm>
        <a:off x="0" y="3394652"/>
        <a:ext cx="10515600" cy="95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86B0A-D4DD-4DED-AF9A-A0F2E2084DA6}">
      <dsp:nvSpPr>
        <dsp:cNvPr id="0" name=""/>
        <dsp:cNvSpPr/>
      </dsp:nvSpPr>
      <dsp:spPr>
        <a:xfrm>
          <a:off x="0" y="380742"/>
          <a:ext cx="6558223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Certain features are included whatsoever</a:t>
          </a:r>
          <a:br>
            <a:rPr lang="en-US" sz="2800" kern="1200" dirty="0"/>
          </a:br>
          <a:r>
            <a:rPr lang="en-US" sz="2800" kern="1200" dirty="0"/>
            <a:t>due to business practice in an industry</a:t>
          </a:r>
        </a:p>
      </dsp:txBody>
      <dsp:txXfrm>
        <a:off x="31862" y="412604"/>
        <a:ext cx="6494499" cy="1024110"/>
      </dsp:txXfrm>
    </dsp:sp>
    <dsp:sp modelId="{A4C371BA-93F6-4078-9198-1E668DC4F9F2}">
      <dsp:nvSpPr>
        <dsp:cNvPr id="0" name=""/>
        <dsp:cNvSpPr/>
      </dsp:nvSpPr>
      <dsp:spPr>
        <a:xfrm>
          <a:off x="0" y="1664386"/>
          <a:ext cx="1087834" cy="1087834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40D8D-D2CE-48A2-B345-4DBA1755D3F5}">
      <dsp:nvSpPr>
        <dsp:cNvPr id="0" name=""/>
        <dsp:cNvSpPr/>
      </dsp:nvSpPr>
      <dsp:spPr>
        <a:xfrm>
          <a:off x="1153104" y="1664386"/>
          <a:ext cx="5405119" cy="10878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U.S. regions or census tracts for data that have a geographical element </a:t>
          </a:r>
        </a:p>
      </dsp:txBody>
      <dsp:txXfrm>
        <a:off x="1206217" y="1717499"/>
        <a:ext cx="5298893" cy="981608"/>
      </dsp:txXfrm>
    </dsp:sp>
    <dsp:sp modelId="{E9FD14ED-4BF7-47AA-838A-8EEA08D9E184}">
      <dsp:nvSpPr>
        <dsp:cNvPr id="0" name=""/>
        <dsp:cNvSpPr/>
      </dsp:nvSpPr>
      <dsp:spPr>
        <a:xfrm>
          <a:off x="0" y="2882761"/>
          <a:ext cx="1087834" cy="1087834"/>
        </a:xfrm>
        <a:prstGeom prst="roundRect">
          <a:avLst>
            <a:gd name="adj" fmla="val 16670"/>
          </a:avLst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267DB-3D02-4E0F-A42E-423EE711D9F8}">
      <dsp:nvSpPr>
        <dsp:cNvPr id="0" name=""/>
        <dsp:cNvSpPr/>
      </dsp:nvSpPr>
      <dsp:spPr>
        <a:xfrm>
          <a:off x="1153104" y="2882761"/>
          <a:ext cx="5405119" cy="108783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Marketing incentives in studying customer purchase behavior</a:t>
          </a:r>
        </a:p>
      </dsp:txBody>
      <dsp:txXfrm>
        <a:off x="1206217" y="2935874"/>
        <a:ext cx="5298893" cy="9816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0D7E03-8724-407B-BC6F-B5E50A873357}">
      <dsp:nvSpPr>
        <dsp:cNvPr id="0" name=""/>
        <dsp:cNvSpPr/>
      </dsp:nvSpPr>
      <dsp:spPr>
        <a:xfrm rot="16200000">
          <a:off x="-1448379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Single Category</a:t>
          </a:r>
        </a:p>
      </dsp:txBody>
      <dsp:txXfrm>
        <a:off x="-1448379" y="2235292"/>
        <a:ext cx="3394043" cy="372646"/>
      </dsp:txXfrm>
    </dsp:sp>
    <dsp:sp modelId="{110A8AEC-31FC-4773-B356-49B7CB83CBD4}">
      <dsp:nvSpPr>
        <dsp:cNvPr id="0" name=""/>
        <dsp:cNvSpPr/>
      </dsp:nvSpPr>
      <dsp:spPr>
        <a:xfrm>
          <a:off x="434965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A particular category occurs too often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Relative frequency of that category is equal to or above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Algorithm may not anticipate</a:t>
          </a:r>
        </a:p>
      </dsp:txBody>
      <dsp:txXfrm>
        <a:off x="434965" y="724593"/>
        <a:ext cx="1856175" cy="3394043"/>
      </dsp:txXfrm>
    </dsp:sp>
    <dsp:sp modelId="{658D1892-A7FA-435A-95E9-2E58D14C8519}">
      <dsp:nvSpPr>
        <dsp:cNvPr id="0" name=""/>
        <dsp:cNvSpPr/>
      </dsp:nvSpPr>
      <dsp:spPr>
        <a:xfrm>
          <a:off x="62318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84533-3813-4C77-8876-7B94DAE297C7}">
      <dsp:nvSpPr>
        <dsp:cNvPr id="0" name=""/>
        <dsp:cNvSpPr/>
      </dsp:nvSpPr>
      <dsp:spPr>
        <a:xfrm rot="16200000">
          <a:off x="1272333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Many Distinct Categories</a:t>
          </a:r>
        </a:p>
      </dsp:txBody>
      <dsp:txXfrm>
        <a:off x="1272333" y="2235292"/>
        <a:ext cx="3394043" cy="372646"/>
      </dsp:txXfrm>
    </dsp:sp>
    <dsp:sp modelId="{1AC898A1-6BFE-4715-B5A5-023931A7484F}">
      <dsp:nvSpPr>
        <dsp:cNvPr id="0" name=""/>
        <dsp:cNvSpPr/>
      </dsp:nvSpPr>
      <dsp:spPr>
        <a:xfrm>
          <a:off x="3155678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Many categories occur rarely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Relative frequencies of the majority of categories are below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May consume lot of resources</a:t>
          </a:r>
        </a:p>
      </dsp:txBody>
      <dsp:txXfrm>
        <a:off x="3155678" y="724593"/>
        <a:ext cx="1856175" cy="3394043"/>
      </dsp:txXfrm>
    </dsp:sp>
    <dsp:sp modelId="{8B6C8E2C-F59E-4FA6-B470-415301A658B5}">
      <dsp:nvSpPr>
        <dsp:cNvPr id="0" name=""/>
        <dsp:cNvSpPr/>
      </dsp:nvSpPr>
      <dsp:spPr>
        <a:xfrm>
          <a:off x="2783032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AAD89B-6816-46DE-9EBA-2C5C9194A771}">
      <dsp:nvSpPr>
        <dsp:cNvPr id="0" name=""/>
        <dsp:cNvSpPr/>
      </dsp:nvSpPr>
      <dsp:spPr>
        <a:xfrm rot="16200000">
          <a:off x="3993047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Constant Value</a:t>
          </a:r>
        </a:p>
      </dsp:txBody>
      <dsp:txXfrm>
        <a:off x="3993047" y="2235292"/>
        <a:ext cx="3394043" cy="372646"/>
      </dsp:txXfrm>
    </dsp:sp>
    <dsp:sp modelId="{B46BB1AB-C9E7-42A8-94B8-0E6C5A60AE00}">
      <dsp:nvSpPr>
        <dsp:cNvPr id="0" name=""/>
        <dsp:cNvSpPr/>
      </dsp:nvSpPr>
      <dsp:spPr>
        <a:xfrm>
          <a:off x="5876392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The values are within a narrow range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Coefficient of Variation (</a:t>
          </a:r>
          <a:r>
            <a:rPr lang="en-US" sz="1700" kern="1200" dirty="0" err="1"/>
            <a:t>Std.Dev</a:t>
          </a:r>
          <a:r>
            <a:rPr lang="en-US" sz="1700" kern="1200" dirty="0"/>
            <a:t>. / Mean) is below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May cause machine underflow</a:t>
          </a:r>
        </a:p>
      </dsp:txBody>
      <dsp:txXfrm>
        <a:off x="5876392" y="724593"/>
        <a:ext cx="1856175" cy="3394043"/>
      </dsp:txXfrm>
    </dsp:sp>
    <dsp:sp modelId="{C4848B12-7E23-4A6C-B7D1-BCE3DE87CE7F}">
      <dsp:nvSpPr>
        <dsp:cNvPr id="0" name=""/>
        <dsp:cNvSpPr/>
      </dsp:nvSpPr>
      <dsp:spPr>
        <a:xfrm>
          <a:off x="5503745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CFF58-7A2A-4A64-8D81-CAFD2FF91BD3}">
      <dsp:nvSpPr>
        <dsp:cNvPr id="0" name=""/>
        <dsp:cNvSpPr/>
      </dsp:nvSpPr>
      <dsp:spPr>
        <a:xfrm rot="16200000">
          <a:off x="6713761" y="2235292"/>
          <a:ext cx="3394043" cy="3726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8654" bIns="0" numCol="1" spcCol="1270" anchor="t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Missing Value</a:t>
          </a:r>
        </a:p>
      </dsp:txBody>
      <dsp:txXfrm>
        <a:off x="6713761" y="2235292"/>
        <a:ext cx="3394043" cy="372646"/>
      </dsp:txXfrm>
    </dsp:sp>
    <dsp:sp modelId="{54DF57AD-C0C3-4BFE-AC71-4A32FD4247D1}">
      <dsp:nvSpPr>
        <dsp:cNvPr id="0" name=""/>
        <dsp:cNvSpPr/>
      </dsp:nvSpPr>
      <dsp:spPr>
        <a:xfrm>
          <a:off x="8597106" y="724593"/>
          <a:ext cx="1856175" cy="33940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328654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Majority of observations are missing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Percent of missing observations is above a threshold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ts val="1000"/>
            </a:spcAft>
            <a:buChar char="•"/>
          </a:pPr>
          <a:r>
            <a:rPr lang="en-US" sz="1700" kern="1200" dirty="0"/>
            <a:t>Algorithm may not handle</a:t>
          </a:r>
        </a:p>
      </dsp:txBody>
      <dsp:txXfrm>
        <a:off x="8597106" y="724593"/>
        <a:ext cx="1856175" cy="3394043"/>
      </dsp:txXfrm>
    </dsp:sp>
    <dsp:sp modelId="{4BC1BE8E-BC44-4D43-B8C4-2B1A707F8EF5}">
      <dsp:nvSpPr>
        <dsp:cNvPr id="0" name=""/>
        <dsp:cNvSpPr/>
      </dsp:nvSpPr>
      <dsp:spPr>
        <a:xfrm>
          <a:off x="8224459" y="232700"/>
          <a:ext cx="745293" cy="74529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4F980A-F0B8-425C-A18B-9577C564E95E}">
      <dsp:nvSpPr>
        <dsp:cNvPr id="0" name=""/>
        <dsp:cNvSpPr/>
      </dsp:nvSpPr>
      <dsp:spPr>
        <a:xfrm>
          <a:off x="795" y="120813"/>
          <a:ext cx="3424758" cy="410971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Number of Features</a:t>
          </a:r>
        </a:p>
      </dsp:txBody>
      <dsp:txXfrm rot="16200000">
        <a:off x="-1341709" y="1463319"/>
        <a:ext cx="3369962" cy="684951"/>
      </dsp:txXfrm>
    </dsp:sp>
    <dsp:sp modelId="{2BD846E4-8122-4AE9-8241-0121E3AF65E9}">
      <dsp:nvSpPr>
        <dsp:cNvPr id="0" name=""/>
        <dsp:cNvSpPr/>
      </dsp:nvSpPr>
      <dsp:spPr>
        <a:xfrm>
          <a:off x="685747" y="120813"/>
          <a:ext cx="2551445" cy="4109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From the viewpoint of a data scientist, too many features may be equally troublesome as too few features</a:t>
          </a:r>
        </a:p>
      </dsp:txBody>
      <dsp:txXfrm>
        <a:off x="685747" y="120813"/>
        <a:ext cx="2551445" cy="4109710"/>
      </dsp:txXfrm>
    </dsp:sp>
    <dsp:sp modelId="{35BDA4DC-F6EB-4286-900A-2D7EB14637A0}">
      <dsp:nvSpPr>
        <dsp:cNvPr id="0" name=""/>
        <dsp:cNvSpPr/>
      </dsp:nvSpPr>
      <dsp:spPr>
        <a:xfrm>
          <a:off x="3545420" y="120813"/>
          <a:ext cx="3424758" cy="410971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Learner Algorithm</a:t>
          </a:r>
        </a:p>
      </dsp:txBody>
      <dsp:txXfrm rot="16200000">
        <a:off x="2202915" y="1463319"/>
        <a:ext cx="3369962" cy="684951"/>
      </dsp:txXfrm>
    </dsp:sp>
    <dsp:sp modelId="{C9AA7FB9-3C80-4914-B32A-676972D0A243}">
      <dsp:nvSpPr>
        <dsp:cNvPr id="0" name=""/>
        <dsp:cNvSpPr/>
      </dsp:nvSpPr>
      <dsp:spPr>
        <a:xfrm rot="5400000">
          <a:off x="3260397" y="3389010"/>
          <a:ext cx="604294" cy="513713"/>
        </a:xfrm>
        <a:prstGeom prst="flowChartExtract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B3C03-C0C1-40AF-8529-0E5D5B3D5383}">
      <dsp:nvSpPr>
        <dsp:cNvPr id="0" name=""/>
        <dsp:cNvSpPr/>
      </dsp:nvSpPr>
      <dsp:spPr>
        <a:xfrm>
          <a:off x="4230372" y="120813"/>
          <a:ext cx="2551445" cy="4109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 algorithm is useful and effective only if it can take all the features that are specified, no matter how powerful it is</a:t>
          </a:r>
        </a:p>
      </dsp:txBody>
      <dsp:txXfrm>
        <a:off x="4230372" y="120813"/>
        <a:ext cx="2551445" cy="4109710"/>
      </dsp:txXfrm>
    </dsp:sp>
    <dsp:sp modelId="{469858F8-B8AB-4D0E-BB76-0184D2DBAA1C}">
      <dsp:nvSpPr>
        <dsp:cNvPr id="0" name=""/>
        <dsp:cNvSpPr/>
      </dsp:nvSpPr>
      <dsp:spPr>
        <a:xfrm>
          <a:off x="7090045" y="120813"/>
          <a:ext cx="3424758" cy="410971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</a:rPr>
            <a:t>Identify the Helpful</a:t>
          </a:r>
        </a:p>
      </dsp:txBody>
      <dsp:txXfrm rot="16200000">
        <a:off x="5747540" y="1463319"/>
        <a:ext cx="3369962" cy="684951"/>
      </dsp:txXfrm>
    </dsp:sp>
    <dsp:sp modelId="{5DE6A3B6-3ACE-4ADD-B568-A08519F16625}">
      <dsp:nvSpPr>
        <dsp:cNvPr id="0" name=""/>
        <dsp:cNvSpPr/>
      </dsp:nvSpPr>
      <dsp:spPr>
        <a:xfrm rot="5400000">
          <a:off x="6805022" y="3389010"/>
          <a:ext cx="604294" cy="513713"/>
        </a:xfrm>
        <a:prstGeom prst="flowChartExtract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7B8D8-2019-40F7-9992-56D7D119A34B}">
      <dsp:nvSpPr>
        <dsp:cNvPr id="0" name=""/>
        <dsp:cNvSpPr/>
      </dsp:nvSpPr>
      <dsp:spPr>
        <a:xfrm>
          <a:off x="7774997" y="120813"/>
          <a:ext cx="2551445" cy="410971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96012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Therefore, we need to identify the features that help predict the target accurately before specifying them in the algorithm</a:t>
          </a:r>
        </a:p>
      </dsp:txBody>
      <dsp:txXfrm>
        <a:off x="7774997" y="120813"/>
        <a:ext cx="2551445" cy="41097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794F1-6959-4561-B210-2EEE8983DBBB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the feature is statistically independent of the target variable, then the feature will not help predict the target variable</a:t>
          </a:r>
        </a:p>
      </dsp:txBody>
      <dsp:txXfrm>
        <a:off x="3182745" y="28038"/>
        <a:ext cx="7304816" cy="901218"/>
      </dsp:txXfrm>
    </dsp:sp>
    <dsp:sp modelId="{BD9EE206-5AC5-4641-99EC-E3FDBBAC70E7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THEN the relative frequencies (or percentages) across the target categories are the </a:t>
          </a:r>
          <a:r>
            <a:rPr lang="en-US" sz="2200" u="sng" kern="1200" dirty="0"/>
            <a:t>same</a:t>
          </a:r>
          <a:r>
            <a:rPr lang="en-US" sz="2200" kern="1200" dirty="0"/>
            <a:t> for each feature’s category</a:t>
          </a:r>
        </a:p>
      </dsp:txBody>
      <dsp:txXfrm>
        <a:off x="2753399" y="1159385"/>
        <a:ext cx="7029617" cy="901218"/>
      </dsp:txXfrm>
    </dsp:sp>
    <dsp:sp modelId="{E53EA39B-D4A4-43EC-BA5B-A7D245813746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THEREFORE, the common relative frequencies are be estimated by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2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2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i="1" kern="12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</m:sub>
                  </m:sSub>
                </m:den>
              </m:f>
              <m:r>
                <a:rPr lang="en-US" sz="2200" b="0" i="1" kern="1200" smtClean="0">
                  <a:latin typeface="Cambria Math" panose="02040503050406030204" pitchFamily="18" charset="0"/>
                </a:rPr>
                <m:t>,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𝑗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=1,…,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𝐾</m:t>
              </m:r>
            </m:oMath>
          </a14:m>
          <a:endParaRPr lang="en-US" sz="2200" kern="1200" dirty="0"/>
        </a:p>
      </dsp:txBody>
      <dsp:txXfrm>
        <a:off x="2048854" y="2290733"/>
        <a:ext cx="7040133" cy="901218"/>
      </dsp:txXfrm>
    </dsp:sp>
    <dsp:sp modelId="{58F19910-06A9-4FA8-935D-5903561F865F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HENCE, the expected count in the </a:t>
          </a:r>
          <a14:m xmlns:a14="http://schemas.microsoft.com/office/drawing/2010/main">
            <m:oMath xmlns:m="http://schemas.openxmlformats.org/officeDocument/2006/math">
              <m:d>
                <m:d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𝑗</m:t>
                  </m:r>
                </m:e>
              </m:d>
            </m:oMath>
          </a14:m>
          <a:r>
            <a:rPr lang="en-US" sz="2200" kern="1200" dirty="0"/>
            <a:t> cell is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𝐸</m:t>
                  </m:r>
                </m:e>
                <m:sub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𝑖𝑗</m:t>
                  </m:r>
                </m:sub>
              </m:sSub>
              <m:r>
                <a:rPr lang="en-US" sz="2200" b="0" i="1" kern="1200" smtClean="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  <m:sub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+</m:t>
                  </m:r>
                </m:sub>
              </m:sSub>
              <m:f>
                <m:f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b>
                    <m:sSubPr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num>
                <m:den>
                  <m:sSub>
                    <m:sSubPr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  <m:sub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++</m:t>
                      </m:r>
                    </m:sub>
                  </m:sSub>
                </m:den>
              </m:f>
            </m:oMath>
          </a14:m>
          <a:endParaRPr lang="en-US" sz="2200" kern="1200" dirty="0"/>
        </a:p>
      </dsp:txBody>
      <dsp:txXfrm>
        <a:off x="1354824" y="3422081"/>
        <a:ext cx="7029617" cy="901218"/>
      </dsp:txXfrm>
    </dsp:sp>
    <dsp:sp modelId="{7DD9E798-6712-4E09-8849-DA2B23FB2DAF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BD0C5D94-23EA-459B-80DE-36F0D0C85536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52066F07-F03D-44BD-8FEC-686A98D9F4A6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794F1-6959-4561-B210-2EEE8983DBBB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IF the feature is statistically independent of the target variable, then the feature will not help predict the target variable</a:t>
          </a:r>
        </a:p>
      </dsp:txBody>
      <dsp:txXfrm>
        <a:off x="3182745" y="28038"/>
        <a:ext cx="7304816" cy="901218"/>
      </dsp:txXfrm>
    </dsp:sp>
    <dsp:sp modelId="{BD9EE206-5AC5-4641-99EC-E3FDBBAC70E7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THEN the target has the same mean across all feature’s categories</a:t>
          </a:r>
        </a:p>
      </dsp:txBody>
      <dsp:txXfrm>
        <a:off x="2753399" y="1159385"/>
        <a:ext cx="7029617" cy="901218"/>
      </dsp:txXfrm>
    </dsp:sp>
    <dsp:sp modelId="{E53EA39B-D4A4-43EC-BA5B-A7D245813746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THEREFORE, both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𝑆𝑆𝐺</m:t>
                  </m:r>
                </m:num>
                <m:den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𝐷𝐹𝐺</m:t>
                  </m:r>
                </m:den>
              </m:f>
            </m:oMath>
          </a14:m>
          <a:r>
            <a:rPr lang="en-US" sz="2200" kern="1200" dirty="0"/>
            <a:t> and </a:t>
          </a:r>
          <a14:m xmlns:a14="http://schemas.microsoft.com/office/drawing/2010/main">
            <m:oMath xmlns:m="http://schemas.openxmlformats.org/officeDocument/2006/math">
              <m:f>
                <m:fPr>
                  <m:type m:val="lin"/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𝑆𝑆𝑊</m:t>
                  </m:r>
                </m:num>
                <m:den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𝐷𝐹𝑊</m:t>
                  </m:r>
                </m:den>
              </m:f>
            </m:oMath>
          </a14:m>
          <a:r>
            <a:rPr lang="en-US" sz="2200" kern="1200" dirty="0"/>
            <a:t> both estimate the population variance.</a:t>
          </a:r>
        </a:p>
      </dsp:txBody>
      <dsp:txXfrm>
        <a:off x="2048854" y="2290733"/>
        <a:ext cx="7040133" cy="901218"/>
      </dsp:txXfrm>
    </dsp:sp>
    <dsp:sp modelId="{58F19910-06A9-4FA8-935D-5903561F865F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HENCE, the ratio </a:t>
          </a:r>
          <a14:m xmlns:a14="http://schemas.microsoft.com/office/drawing/2010/main">
            <m:oMath xmlns:m="http://schemas.openxmlformats.org/officeDocument/2006/math">
              <m:r>
                <a:rPr lang="en-US" sz="2200" b="0" i="1" kern="1200" smtClean="0">
                  <a:latin typeface="Cambria Math" panose="02040503050406030204" pitchFamily="18" charset="0"/>
                </a:rPr>
                <m:t>𝐹</m:t>
              </m:r>
              <m:r>
                <a:rPr lang="en-US" sz="22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2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f>
                    <m:fPr>
                      <m:type m:val="lin"/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𝑆𝑆𝐺</m:t>
                      </m:r>
                    </m:num>
                    <m:den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𝐷𝐹𝐺</m:t>
                      </m:r>
                    </m:den>
                  </m:f>
                </m:num>
                <m:den>
                  <m:f>
                    <m:fPr>
                      <m:type m:val="lin"/>
                      <m:ctrlPr>
                        <a:rPr lang="en-US" sz="22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𝑆𝑆𝑊</m:t>
                      </m:r>
                    </m:num>
                    <m:den>
                      <m:r>
                        <a:rPr lang="en-US" sz="2200" b="0" i="1" kern="1200" smtClean="0">
                          <a:latin typeface="Cambria Math" panose="02040503050406030204" pitchFamily="18" charset="0"/>
                        </a:rPr>
                        <m:t>𝐷𝐹𝑊</m:t>
                      </m:r>
                    </m:den>
                  </m:f>
                </m:den>
              </m:f>
            </m:oMath>
          </a14:m>
          <a:r>
            <a:rPr lang="en-US" sz="2200" kern="1200" dirty="0"/>
            <a:t> follows a F distribution</a:t>
          </a:r>
        </a:p>
      </dsp:txBody>
      <dsp:txXfrm>
        <a:off x="1354824" y="3422081"/>
        <a:ext cx="7029617" cy="901218"/>
      </dsp:txXfrm>
    </dsp:sp>
    <dsp:sp modelId="{7DD9E798-6712-4E09-8849-DA2B23FB2DAF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BD0C5D94-23EA-459B-80DE-36F0D0C85536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52066F07-F03D-44BD-8FEC-686A98D9F4A6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bg1"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3/4/2021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05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63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93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158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75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4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1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11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09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47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93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58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46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41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404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7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93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466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908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900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5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44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08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6559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75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88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2945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5430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387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0078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08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295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52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601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9721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130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807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644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07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632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3263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178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421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453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497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693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875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6112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76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985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040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13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0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64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8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62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D5D0E-FAB4-4B20-8CCC-CBC573E3C92F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B64A7-0A9A-4A87-B1C8-BF39C09D4377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DA60C-A6A6-4E4E-B557-04E3D4F88BC0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D6254E1-FF33-4DA6-820F-D375E8B9EA6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96" y="4928473"/>
            <a:ext cx="10843768" cy="16349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48FB233-ED68-4B00-AFE4-A8AA9E8E8F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9147" y="1351875"/>
            <a:ext cx="489532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606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2DD2C-96A2-40B8-B53D-9D241D5D060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C5839-DDE2-4649-970D-B6D2D3E093E3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473B8-EAB8-4EE3-AB53-AA27723C144F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0D9F9-AD58-4AB1-ADBB-D836AF4F26F0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4FE48-8EA4-47C5-9BE5-46B66C6B431E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80D4A-28D4-4BF7-8951-B2235C159D2F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2C125-9BBC-4C3B-A5EB-F77562A2A4D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DAB6C-4C3A-4279-911D-D5BDB783CEDB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C2EB2-AFFA-4E62-B3D1-29D7A8716D65}" type="datetime1">
              <a:rPr lang="en-US" smtClean="0"/>
              <a:t>3/4/2021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A732BFD9-F1B5-489A-9F85-1F59C7D0822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3581" y="6400800"/>
            <a:ext cx="320841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NULL"/><Relationship Id="rId4" Type="http://schemas.openxmlformats.org/officeDocument/2006/relationships/diagramLayout" Target="../diagrams/layout8.xml"/><Relationship Id="rId9" Type="http://schemas.openxmlformats.org/officeDocument/2006/relationships/diagramLayout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NULL"/><Relationship Id="rId4" Type="http://schemas.openxmlformats.org/officeDocument/2006/relationships/diagramLayout" Target="../diagrams/layout9.xml"/><Relationship Id="rId9" Type="http://schemas.openxmlformats.org/officeDocument/2006/relationships/diagramLayout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0.xml"/><Relationship Id="rId9" Type="http://schemas.openxmlformats.org/officeDocument/2006/relationships/diagramLayout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diagramColors" Target="NULL"/><Relationship Id="rId3" Type="http://schemas.openxmlformats.org/officeDocument/2006/relationships/image" Target="NULL"/><Relationship Id="rId7" Type="http://schemas.openxmlformats.org/officeDocument/2006/relationships/diagramColors" Target="../diagrams/colors11.xml"/><Relationship Id="rId12" Type="http://schemas.openxmlformats.org/officeDocument/2006/relationships/diagramQuickStyl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11" Type="http://schemas.openxmlformats.org/officeDocument/2006/relationships/diagramLayout" Target="NULL"/><Relationship Id="rId5" Type="http://schemas.openxmlformats.org/officeDocument/2006/relationships/diagramLayout" Target="../diagrams/layout11.xml"/><Relationship Id="rId10" Type="http://schemas.openxmlformats.org/officeDocument/2006/relationships/diagramData" Target="NULL"/><Relationship Id="rId4" Type="http://schemas.openxmlformats.org/officeDocument/2006/relationships/diagramData" Target="../diagrams/data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NULL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4.xml"/><Relationship Id="rId9" Type="http://schemas.openxmlformats.org/officeDocument/2006/relationships/diagramLayout" Target="NUL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747934" cy="275953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 484</a:t>
            </a:r>
          </a:p>
          <a:p>
            <a:pPr marL="9144" algn="l"/>
            <a:r>
              <a:rPr lang="en-US" sz="5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Machine Learning</a:t>
            </a:r>
            <a:endParaRPr lang="en-US" sz="5400" b="0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Week 7, March 4, 2021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Spring Semester 2021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Seemingly Constant Interval Values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Suppose the interval feature has the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and the standard deviation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Coefficient of Variation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If the Coefficient of Variation is too small, then the values of the interval feature are likely to be constant.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030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Screening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E722E-2364-4318-ACFD-AF0DEB749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6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features: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thisDType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dtypes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Calculate the number and the percent of missing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nNaN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isna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().sum()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percentNaN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100.0 *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nNaN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entropy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percentEntropy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mean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Calculate the number and the percent of unique values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value_counts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uniqueProp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uniqueValue.size</a:t>
            </a:r>
            <a:endParaRPr lang="en-US" sz="4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isinstance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uniqueValue.index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str) == 1):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4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4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break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2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4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Screening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E722E-2364-4318-ACFD-AF0DEB749BA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# Calculate the entropy by treating each feature a categorical field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entropy =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uniqueProp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numpy.log2(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uniqueProp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1):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e0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e0 = numpy.log2(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 (e0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* numpy.log2(e0)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e1 = numpy.log2(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(e1 &gt; e0):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percentEntropy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100.0 * ((entropy - e0) / (e1 - e0))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# Calculate the coefficient of variation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mean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numpy.std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1) / max(1.0, abs(mean))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(mean &lt; 0.0):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metaData.append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thisDType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isString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nValid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percentNaN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nUnique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entropy,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percentEntropy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mean,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coefVar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8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Screening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1E722E-2364-4318-ACFD-AF0DEB749BA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metaData.rename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(columns = {0: 'Feature Field', 1: '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2: 'String Value?',  3: 'Number of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4: 'Number of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5: 'Percent of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6: 'Number of Unique Values', 7: 'Entropy',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8: 'Percent of Entropy',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9: 'Mean', 10: 'Coefficient of Variation'})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56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Need to Identify Helpful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6321C5-17A7-4FD5-9508-BE12F5A1D9A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12DC7F-E8F3-4E54-A78F-E52A1890F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0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Identify the Helpful Features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690B413-93BC-44EE-A8D0-C098A6F0FBC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24961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2264203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5140763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887150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97049470"/>
                    </a:ext>
                  </a:extLst>
                </a:gridCol>
              </a:tblGrid>
              <a:tr h="81240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Appropriate</a:t>
                      </a:r>
                      <a:br>
                        <a:rPr lang="en-US" sz="2800" dirty="0"/>
                      </a:br>
                      <a:r>
                        <a:rPr lang="en-US" sz="2800" dirty="0"/>
                        <a:t>Statistical Test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Target Variable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94273"/>
                  </a:ext>
                </a:extLst>
              </a:tr>
              <a:tr h="812403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121205"/>
                  </a:ext>
                </a:extLst>
              </a:tr>
              <a:tr h="812403"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Input 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Chi-square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ANOVA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85058"/>
                  </a:ext>
                </a:extLst>
              </a:tr>
              <a:tr h="8124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Interval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Deviance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Regression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5025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AF6A8E4-B3BD-4A93-9A14-CFB27CC79775}"/>
              </a:ext>
            </a:extLst>
          </p:cNvPr>
          <p:cNvGraphicFramePr>
            <a:graphicFrameLocks noGrp="1"/>
          </p:cNvGraphicFramePr>
          <p:nvPr/>
        </p:nvGraphicFramePr>
        <p:xfrm>
          <a:off x="11358390" y="3283027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154648946"/>
                    </a:ext>
                  </a:extLst>
                </a:gridCol>
              </a:tblGrid>
              <a:tr h="1652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567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479A5-8874-426B-A273-D6F828AC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8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categorical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Suppose the categorical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be the number of observations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target.</a:t>
                </a:r>
              </a:p>
              <a:p>
                <a:r>
                  <a:rPr lang="en-US" dirty="0"/>
                  <a:t>The marginal counts are:</a:t>
                </a:r>
              </a:p>
              <a:p>
                <a:pPr lvl="1"/>
                <a:r>
                  <a:rPr lang="en-US" dirty="0"/>
                  <a:t>Across Column: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Row: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Cell: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D4347B-D6A2-48A8-9B11-7CA82D2C6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122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– Poisson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assume that the counts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follow a Poisson distribution which is characterized by a single parameter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mass function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=0,1,…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Under the Poisson distribution,</a:t>
                </a:r>
              </a:p>
              <a:p>
                <a:pPr lvl="1"/>
                <a:r>
                  <a:rPr lang="en-US" dirty="0"/>
                  <a:t>The expectation or the mean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and</a:t>
                </a:r>
              </a:p>
              <a:p>
                <a:pPr lvl="1"/>
                <a:r>
                  <a:rPr lang="en-US" dirty="0"/>
                  <a:t>The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FD8BD-1C39-44CE-A089-65E51D98D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326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Poisson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/>
        </p:nvGraphicFramePr>
        <p:xfrm>
          <a:off x="455917" y="2047337"/>
          <a:ext cx="11249416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5356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4250126192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42812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scipy.stats.poisson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pmf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.rvs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AAB901E-0EEE-4C66-B391-F28672ECF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7" y="3155553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113E0-F8A6-4FE4-AB39-0643FE357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27" y="3155553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05C5F1-4D86-4737-AFD6-D0945E379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37" y="3155553"/>
            <a:ext cx="3657600" cy="2743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69A37-071D-4171-BBEF-F9DF12328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397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normalized term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US" dirty="0"/>
                  <a:t> asymptotically follows a standard normal distribution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large.</a:t>
                </a:r>
              </a:p>
              <a:p>
                <a:r>
                  <a:rPr lang="en-US" dirty="0"/>
                  <a:t>In other words,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asymptotically follows a Chi-square distribution with one degree of freedom.</a:t>
                </a:r>
              </a:p>
              <a:p>
                <a:r>
                  <a:rPr lang="en-US" dirty="0"/>
                  <a:t>What is the distribution of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F3FC5-CE8B-4B61-8CFB-2D40FBF55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7: Feature Selection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E40DC-87A6-4C6C-9F2B-F304E89F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193F96F-E5AD-4F83-84F2-1865035A06F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46448" y="1690688"/>
          <a:ext cx="1140200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1560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12009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Karl Pearson (1857 – 1936), an English mathematician and biostatistician, proved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follows a Chi-Square distribution with positive degrees of freedom asymptotically.</a:t>
                </a:r>
              </a:p>
              <a:p>
                <a:r>
                  <a:rPr lang="en-US" dirty="0"/>
                  <a:t>The degrees of freedom depends on how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computed.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120093" cy="4351338"/>
              </a:xfrm>
              <a:blipFill>
                <a:blip r:embed="rId3"/>
                <a:stretch>
                  <a:fillRect l="-1455" t="-2241" r="-4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8" name="Picture 4" descr="Image result for karl pearson">
            <a:extLst>
              <a:ext uri="{FF2B5EF4-FFF2-40B4-BE49-F238E27FC236}">
                <a16:creationId xmlns:a16="http://schemas.microsoft.com/office/drawing/2014/main" id="{75BE1F28-B8F7-42F3-805D-0A80633BF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425" y="1604963"/>
            <a:ext cx="32133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C3227E-DD8F-4039-AA0E-4C69DB619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1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a continuous random variable that takes values from this open interval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density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the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complete Gamma function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r>
                  <a:rPr lang="en-US" dirty="0"/>
                  <a:t> (i.e., no closed-form). </a:t>
                </a:r>
              </a:p>
              <a:p>
                <a:r>
                  <a:rPr lang="en-US" dirty="0"/>
                  <a:t>The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the variance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, the Chi-square distribution is an Exponential distribution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79B8A-BF91-4213-B441-CD4CBAE3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3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Chi-Square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/>
        </p:nvGraphicFramePr>
        <p:xfrm>
          <a:off x="462994" y="1867970"/>
          <a:ext cx="112660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7669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4053338179"/>
                    </a:ext>
                  </a:extLst>
                </a:gridCol>
                <a:gridCol w="1877669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scipy.stats.chi2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.pdf()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C75EF28-2E9B-4117-B538-C6A33CF1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94" y="3201113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ABE039-CE3A-48FA-A55E-6CF41D9D7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201113"/>
            <a:ext cx="36576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0706A5-B90A-4633-8F1D-996FFFC6B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06" y="3201113"/>
            <a:ext cx="3657600" cy="2743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62E24-4997-4287-B786-49DB13101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25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– Expected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4919764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4376C4-DE3C-4276-8AC6-A87B8AD1B935}"/>
              </a:ext>
            </a:extLst>
          </p:cNvPr>
          <p:cNvGraphicFramePr>
            <a:graphicFrameLocks noGrp="1"/>
          </p:cNvGraphicFramePr>
          <p:nvPr/>
        </p:nvGraphicFramePr>
        <p:xfrm>
          <a:off x="248817" y="1679511"/>
          <a:ext cx="2438399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104980635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38828722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983995761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1560646699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Feature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Target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748635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Yes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4437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9564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070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55389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21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35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925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ABFBFC6-8123-4704-BFB3-8861A6572202}"/>
              </a:ext>
            </a:extLst>
          </p:cNvPr>
          <p:cNvGraphicFramePr>
            <a:graphicFrameLocks noGrp="1"/>
          </p:cNvGraphicFramePr>
          <p:nvPr/>
        </p:nvGraphicFramePr>
        <p:xfrm>
          <a:off x="9601200" y="5191602"/>
          <a:ext cx="2438399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7176">
                  <a:extLst>
                    <a:ext uri="{9D8B030D-6E8A-4147-A177-3AD203B41FA5}">
                      <a16:colId xmlns:a16="http://schemas.microsoft.com/office/drawing/2014/main" val="3837207183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171875482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176650296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3918484229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Feature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Target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329226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Yes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6968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774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effectLst/>
                        </a:rPr>
                        <a:t>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9780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effectLst/>
                        </a:rPr>
                        <a:t>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effectLst/>
                        </a:rPr>
                        <a:t>0.4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0.6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0255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0.6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73944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8FA677-FD88-42DE-844B-1FCEC520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448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expected count in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cell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++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Pearson Chi-square statistic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one-sided significance (the probability on the right tail) from the Chi-square distribution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Reject the Independence Assumption if the</a:t>
                </a:r>
                <a:br>
                  <a:rPr lang="en-US" dirty="0"/>
                </a:br>
                <a:r>
                  <a:rPr lang="en-US" dirty="0"/>
                  <a:t>significance value is less than </a:t>
                </a:r>
                <a:r>
                  <a:rPr lang="el-GR" dirty="0"/>
                  <a:t>α</a:t>
                </a:r>
                <a:r>
                  <a:rPr lang="en-US" dirty="0"/>
                  <a:t>, say 0.05,</a:t>
                </a:r>
                <a:br>
                  <a:rPr lang="en-US" dirty="0"/>
                </a:br>
                <a:r>
                  <a:rPr lang="en-US" dirty="0"/>
                  <a:t>and identify this feature as useful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24</a:t>
            </a:fld>
            <a:endParaRPr lang="en-US" dirty="0"/>
          </a:p>
        </p:txBody>
      </p:sp>
      <p:pic>
        <p:nvPicPr>
          <p:cNvPr id="3074" name="Picture 2" descr="http://www.philender.com/courses/intro/notes3/xdist.gif">
            <a:extLst>
              <a:ext uri="{FF2B5EF4-FFF2-40B4-BE49-F238E27FC236}">
                <a16:creationId xmlns:a16="http://schemas.microsoft.com/office/drawing/2014/main" id="{BB130861-99A9-49DC-873A-55DC23D6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89" y="4348163"/>
            <a:ext cx="318052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19A59-26E0-442A-9D91-0A92B545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7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Chi-square Test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Pearson Chi-square test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feature (array-like or Series)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target field (array-like or Series)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PearsonChiSquareTest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Generate the crosstabulation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pandas.crosstab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(index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columns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margins = False,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dropna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(axis =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(axis = 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numpy.outer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nTotal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Calculate the Chi-Square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)**2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to_numpy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().sum()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- 1)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sdist.chi2.sf(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19A59-26E0-442A-9D91-0A92B545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54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alysis </a:t>
            </a:r>
            <a:r>
              <a:rPr lang="en-US" b="1" u="sng" dirty="0">
                <a:solidFill>
                  <a:schemeClr val="bg1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f </a:t>
            </a:r>
            <a:r>
              <a:rPr lang="en-US" b="1" u="sng" dirty="0">
                <a:solidFill>
                  <a:schemeClr val="bg1"/>
                </a:solidFill>
              </a:rPr>
              <a:t>Va</a:t>
            </a:r>
            <a:r>
              <a:rPr lang="en-US" b="1" dirty="0">
                <a:solidFill>
                  <a:schemeClr val="bg1"/>
                </a:solidFill>
              </a:rPr>
              <a:t>riance (ANOVA)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categorical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Suppose the interval target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 the observations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target’s mean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be the target’s overall mean.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72756-B4CF-450F-AFF3-B3972CF6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0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alysis </a:t>
            </a:r>
            <a:r>
              <a:rPr lang="en-US" b="1" u="sng" dirty="0">
                <a:solidFill>
                  <a:schemeClr val="bg1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f </a:t>
            </a:r>
            <a:r>
              <a:rPr lang="en-US" b="1" u="sng" dirty="0">
                <a:solidFill>
                  <a:schemeClr val="bg1"/>
                </a:solidFill>
              </a:rPr>
              <a:t>Va</a:t>
            </a:r>
            <a:r>
              <a:rPr lang="en-US" b="1" dirty="0">
                <a:solidFill>
                  <a:schemeClr val="bg1"/>
                </a:solidFill>
              </a:rPr>
              <a:t>riance (ANOVA)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Within-Group</a:t>
                </a:r>
              </a:p>
              <a:p>
                <a:pPr lvl="1"/>
                <a:r>
                  <a:rPr lang="en-US" dirty="0"/>
                  <a:t>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Degrees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Total</a:t>
                </a:r>
              </a:p>
              <a:p>
                <a:pPr lvl="1"/>
                <a:r>
                  <a:rPr lang="en-US" dirty="0"/>
                  <a:t>Sum of Squares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Degrees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Between-Group</a:t>
                </a:r>
              </a:p>
              <a:p>
                <a:pPr lvl="1"/>
                <a:r>
                  <a:rPr lang="en-US" dirty="0"/>
                  <a:t>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Degrees of Freedom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𝐷𝐹𝑊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63004E-DBE8-4C15-8D7E-FF606376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41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bg1"/>
                </a:solidFill>
              </a:rPr>
              <a:t>An</a:t>
            </a:r>
            <a:r>
              <a:rPr lang="en-US" b="1" dirty="0">
                <a:solidFill>
                  <a:schemeClr val="bg1"/>
                </a:solidFill>
              </a:rPr>
              <a:t>alysis </a:t>
            </a:r>
            <a:r>
              <a:rPr lang="en-US" b="1" u="sng" dirty="0">
                <a:solidFill>
                  <a:schemeClr val="bg1"/>
                </a:solidFill>
              </a:rPr>
              <a:t>o</a:t>
            </a:r>
            <a:r>
              <a:rPr lang="en-US" b="1" dirty="0">
                <a:solidFill>
                  <a:schemeClr val="bg1"/>
                </a:solidFill>
              </a:rPr>
              <a:t>f </a:t>
            </a:r>
            <a:r>
              <a:rPr lang="en-US" b="1" u="sng" dirty="0">
                <a:solidFill>
                  <a:schemeClr val="bg1"/>
                </a:solidFill>
              </a:rPr>
              <a:t>Va</a:t>
            </a:r>
            <a:r>
              <a:rPr lang="en-US" b="1" dirty="0">
                <a:solidFill>
                  <a:schemeClr val="bg1"/>
                </a:solidFill>
              </a:rPr>
              <a:t>riance (ANOVA)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2614658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7A52D1-59DE-42CA-8961-9B62EEF56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23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F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probability density function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𝜈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l-GR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𝜈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The domain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is the first (numerator) degrees of freedom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is the second (denominator) degrees of freedom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is the complete Gamma function</a:t>
                </a:r>
              </a:p>
              <a:p>
                <a:r>
                  <a:rPr lang="en-US" sz="2400" dirty="0"/>
                  <a:t>The mean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 and the variance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𝜈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400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754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AE52-651F-46BB-8CAB-3A1ECD3A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13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Selection in The Training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7954398-399C-4834-A406-5DB7AF9C94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11EC5C-E48B-4F2C-9BA4-7BC695A62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89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F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757978"/>
          <a:ext cx="4176526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63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2088263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20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scipy.stats.f</a:t>
                      </a:r>
                      <a:r>
                        <a:rPr lang="en-US" sz="20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.pdf()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cdf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02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.sf()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967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ppf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494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</a:t>
                      </a:r>
                      <a:r>
                        <a:rPr lang="en-US" sz="2000" dirty="0" err="1"/>
                        <a:t>rvs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905932"/>
                  </a:ext>
                </a:extLst>
              </a:tr>
            </a:tbl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63268688-1613-4571-8AEE-F7A7D2CB2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844" y="1515756"/>
            <a:ext cx="2252126" cy="22487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84355B-21DB-4227-A6E6-A9FA9A105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749" y="1543526"/>
            <a:ext cx="2289407" cy="2286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4938AC-BB9C-4DFD-9B77-73A45B1A3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563" y="4023347"/>
            <a:ext cx="2289407" cy="228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AD3485-A86C-4D06-8965-C9022737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748" y="4023347"/>
            <a:ext cx="2289407" cy="2286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DD639-6C1B-4DFE-A79D-A4A49572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68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SSG, the DFG, the SSW, and the DFW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𝑆𝑆𝐺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𝐷𝐹𝐺</m:t>
                            </m:r>
                          </m:den>
                        </m:f>
                      </m:num>
                      <m:den>
                        <m:f>
                          <m:fPr>
                            <m:type m:val="li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𝑆𝑆𝑊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𝐷𝐹𝑊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one-sided significance (the probability on the right tail) from the F distribution with dfn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𝐷𝐹𝐺</m:t>
                    </m:r>
                  </m:oMath>
                </a14:m>
                <a:r>
                  <a:rPr lang="en-US" dirty="0"/>
                  <a:t> and dfd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𝐷𝐹𝑊</m:t>
                    </m:r>
                  </m:oMath>
                </a14:m>
                <a:r>
                  <a:rPr lang="en-US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Reject the Independence Assumption if the</a:t>
                </a:r>
                <a:br>
                  <a:rPr lang="en-US" dirty="0"/>
                </a:br>
                <a:r>
                  <a:rPr lang="en-US" dirty="0"/>
                  <a:t>significance value is less than </a:t>
                </a:r>
                <a:r>
                  <a:rPr lang="el-GR" dirty="0"/>
                  <a:t>α</a:t>
                </a:r>
                <a:r>
                  <a:rPr lang="en-US" dirty="0"/>
                  <a:t>, say 0.05,</a:t>
                </a:r>
                <a:br>
                  <a:rPr lang="en-US" dirty="0"/>
                </a:br>
                <a:r>
                  <a:rPr lang="en-US" dirty="0"/>
                  <a:t>and identify this feature as useful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6" name="Picture 2" descr="https://www.statisticshowto.datasciencecentral.com/wp-content/uploads/2013/09/f-table.jpg">
            <a:extLst>
              <a:ext uri="{FF2B5EF4-FFF2-40B4-BE49-F238E27FC236}">
                <a16:creationId xmlns:a16="http://schemas.microsoft.com/office/drawing/2014/main" id="{F05F2305-4D25-4080-8421-F21EA472B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624" y="4160837"/>
            <a:ext cx="32885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4EC8A-80D5-4789-9A26-70C8B15A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17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 Test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83" y="1446244"/>
            <a:ext cx="11234057" cy="4795935"/>
          </a:xfrm>
          <a:solidFill>
            <a:schemeClr val="accent2">
              <a:lumMod val="20000"/>
              <a:lumOff val="80000"/>
            </a:schemeClr>
          </a:solidFill>
        </p:spPr>
        <p:txBody>
          <a:bodyPr numCol="2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ANOVA test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feature (array-like or Series)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continuous target field (array-like or Series)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AnalysisOfVarianceTest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(columns = ['x', 'y'])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df['x']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xCat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df['y']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Total Count and Sum of Squares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df['y'].count()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df['y'].var(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0) 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totalCount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Within Group Count and Sums of Squares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('x').count()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df.groupby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('x').var(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0) 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groupCount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nGroup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groupCount.shape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withinSSQ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groupSSQ.values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betweenSSQ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max(0.0,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withinSSQ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Compute F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fDf1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nGroup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fDf2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totalCount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nGroup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(fDf1 &gt; 0 and fDf2 &gt; 0 and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withinSSQ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0.0):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betweenSSQ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fDf1) /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withinSSQ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fDf2)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sdist.f.sf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fDf1, fDf2)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nGroup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fDf1, fDf2,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4EC8A-80D5-4789-9A26-70C8B15A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79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the pairs of values for the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feature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target variable </a:t>
                </a:r>
              </a:p>
              <a:p>
                <a:r>
                  <a:rPr lang="en-US" dirty="0"/>
                  <a:t>If we fit this regression line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regression coefficient is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dirty="0"/>
                  <a:t> and the intercept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fitted values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6510E-DB04-43D1-92C2-ECF388BA7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615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residual sum of squares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estimated residual variance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standard error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ac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den>
                        </m:f>
                      </m:e>
                    </m:ra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r>
                  <a:rPr lang="en-US" dirty="0"/>
                  <a:t> follows a Student’s </a:t>
                </a:r>
                <a:r>
                  <a:rPr lang="en-US" i="1" dirty="0"/>
                  <a:t>t</a:t>
                </a:r>
                <a:r>
                  <a:rPr lang="en-US" dirty="0"/>
                  <a:t> distribution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 degrees of freedom.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341BD-70FB-4B26-A53D-198B820A6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12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 a continuous random variable that takes values from this open interval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density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the degrees of freedom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dirty="0"/>
                  <a:t> is the complete Gamma function</a:t>
                </a:r>
              </a:p>
              <a:p>
                <a:r>
                  <a:rPr lang="en-US" dirty="0"/>
                  <a:t>The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r>
                  <a:rPr lang="en-US" dirty="0"/>
                  <a:t> (i.e., no closed-form). </a:t>
                </a:r>
              </a:p>
              <a:p>
                <a:r>
                  <a:rPr lang="en-US" dirty="0"/>
                  <a:t>The mean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the variance is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variance does not exist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599" cy="4351338"/>
              </a:xfrm>
              <a:blipFill>
                <a:blip r:embed="rId2"/>
                <a:stretch>
                  <a:fillRect l="-986" t="-2241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BBAD0-011B-4A49-91BB-841AD2353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Continuous – 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75A3BC8-4C90-4C72-9850-BE33C0EBDE89}"/>
              </a:ext>
            </a:extLst>
          </p:cNvPr>
          <p:cNvGraphicFramePr>
            <a:graphicFrameLocks noGrp="1"/>
          </p:cNvGraphicFramePr>
          <p:nvPr/>
        </p:nvGraphicFramePr>
        <p:xfrm>
          <a:off x="472325" y="1905476"/>
          <a:ext cx="1138335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7225">
                  <a:extLst>
                    <a:ext uri="{9D8B030D-6E8A-4147-A177-3AD203B41FA5}">
                      <a16:colId xmlns:a16="http://schemas.microsoft.com/office/drawing/2014/main" val="1078709782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33063971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849767157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486283977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733167812"/>
                    </a:ext>
                  </a:extLst>
                </a:gridCol>
                <a:gridCol w="1897225">
                  <a:extLst>
                    <a:ext uri="{9D8B030D-6E8A-4147-A177-3AD203B41FA5}">
                      <a16:colId xmlns:a16="http://schemas.microsoft.com/office/drawing/2014/main" val="1163866300"/>
                    </a:ext>
                  </a:extLst>
                </a:gridCol>
              </a:tblGrid>
              <a:tr h="334694">
                <a:tc>
                  <a:txBody>
                    <a:bodyPr/>
                    <a:lstStyle/>
                    <a:p>
                      <a:r>
                        <a:rPr lang="en-US" sz="1800" dirty="0"/>
                        <a:t>Python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Significance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Quantile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Number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287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scipy.stats.t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.pdf()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cdf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.sf()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ppf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</a:t>
                      </a:r>
                      <a:r>
                        <a:rPr lang="en-US" sz="1800" dirty="0" err="1"/>
                        <a:t>rvs</a:t>
                      </a:r>
                      <a:r>
                        <a:rPr lang="en-US" sz="1800" dirty="0"/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825992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54E7F26-90CB-45E2-8582-0E147BB61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5" y="3155553"/>
            <a:ext cx="36576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CC855-56C2-4039-826B-680416F3A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99" y="3155553"/>
            <a:ext cx="36576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38986-C916-493C-9723-1C8E542F7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3" y="3155553"/>
            <a:ext cx="3657600" cy="2743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162E95-EFDE-471B-A78A-E60F1883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97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7FD620AF-699F-4E4B-91CB-909ABEFEBFC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46332623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48040-105F-4441-B9B8-DD6BD42A6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85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regression coefficient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/>
                  <a:t> and its standard error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statistic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se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two-sided significance (the probability on both tails) from the Student’s </a:t>
                </a:r>
                <a:r>
                  <a:rPr lang="en-US" i="1" dirty="0"/>
                  <a:t>t</a:t>
                </a:r>
                <a:r>
                  <a:rPr lang="en-US" dirty="0"/>
                  <a:t> distribution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Reject the Independence Assumption if the</a:t>
                </a:r>
                <a:br>
                  <a:rPr lang="en-US" dirty="0"/>
                </a:br>
                <a:r>
                  <a:rPr lang="en-US" dirty="0"/>
                  <a:t>significance value is less than </a:t>
                </a:r>
                <a:r>
                  <a:rPr lang="el-GR" dirty="0"/>
                  <a:t>α</a:t>
                </a:r>
                <a:r>
                  <a:rPr lang="en-US" dirty="0"/>
                  <a:t>, say 0.05,</a:t>
                </a:r>
                <a:br>
                  <a:rPr lang="en-US" dirty="0"/>
                </a:br>
                <a:r>
                  <a:rPr lang="en-US" dirty="0"/>
                  <a:t>and identify this feature as useful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5DC340-2F7D-45A6-8D7A-CA9026D2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920" y="4348163"/>
            <a:ext cx="4224376" cy="18288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A82B9-5ED4-4842-9004-36AA7761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621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Student’s </a:t>
            </a:r>
            <a:r>
              <a:rPr lang="en-US" b="1" i="1" dirty="0">
                <a:solidFill>
                  <a:schemeClr val="bg1"/>
                </a:solidFill>
              </a:rPr>
              <a:t>t</a:t>
            </a:r>
            <a:r>
              <a:rPr lang="en-US" b="1" dirty="0">
                <a:solidFill>
                  <a:schemeClr val="bg1"/>
                </a:solidFill>
              </a:rPr>
              <a:t> Test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6286"/>
            <a:ext cx="10515600" cy="4870677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Regression test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continuous feature (array-like or Series)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continuous target field (array-like or Series)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RegressionTest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ddof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 and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[0,0] &gt; 0.0):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[0,1]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[0,0]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xMean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residVariance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yHat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)**2)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residVariance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0.0):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numpy.sqrt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residVariance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xyCov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[0,0]))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regB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seB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2.0 *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sdist.t.sf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39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3A82B9-5ED4-4842-9004-36AA77617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515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Why Select Feature in Training Models?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9B4CA2-CC5B-4BCD-BCFC-73D6B696F1A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39E95-293F-410D-8547-F94881C60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8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Deviance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interval feature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Suppose the categorical target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3DC36F42-5C05-4147-81D8-164A189FF17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990600" y="2985795"/>
              <a:ext cx="10515600" cy="33435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8" name="Content Placeholder 3">
                <a:extLst>
                  <a:ext uri="{FF2B5EF4-FFF2-40B4-BE49-F238E27FC236}">
                    <a16:creationId xmlns:a16="http://schemas.microsoft.com/office/drawing/2014/main" id="{3DC36F42-5C05-4147-81D8-164A189FF17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18095806"/>
                  </p:ext>
                </p:extLst>
              </p:nvPr>
            </p:nvGraphicFramePr>
            <p:xfrm>
              <a:off x="990600" y="2985795"/>
              <a:ext cx="10515600" cy="33435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9484D-4AE8-41FD-81D4-E74E9560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994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Deviance Test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Build a multinomial logistic model with only the Intercept term.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Build another multinomial logistic model with the Intercept term and the interval feature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Calculate this statistic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6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The one-sided significance (the probability on right tail) from the Chi-square distribution with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2600" dirty="0"/>
                  <a:t> degrees of freedom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600" dirty="0"/>
                  <a:t>Reject the Independence Assumption if the</a:t>
                </a:r>
                <a:br>
                  <a:rPr lang="en-US" sz="2600" dirty="0"/>
                </a:br>
                <a:r>
                  <a:rPr lang="en-US" sz="2600" dirty="0"/>
                  <a:t>significance value is less than </a:t>
                </a:r>
                <a:r>
                  <a:rPr lang="el-GR" sz="2600" dirty="0"/>
                  <a:t>α</a:t>
                </a:r>
                <a:r>
                  <a:rPr lang="en-US" sz="2600" dirty="0"/>
                  <a:t>, say 0.05,</a:t>
                </a:r>
                <a:br>
                  <a:rPr lang="en-US" sz="2600" dirty="0"/>
                </a:br>
                <a:r>
                  <a:rPr lang="en-US" sz="2600" dirty="0"/>
                  <a:t>and identify this feature as useful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224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2" descr="http://www.philender.com/courses/intro/notes3/xdist.gif">
            <a:extLst>
              <a:ext uri="{FF2B5EF4-FFF2-40B4-BE49-F238E27FC236}">
                <a16:creationId xmlns:a16="http://schemas.microsoft.com/office/drawing/2014/main" id="{A8DEFA9D-B97E-47E5-90E3-FC4BF95E8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293" y="4572000"/>
            <a:ext cx="3180522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2AAD4-B1C1-4695-8399-4062C6F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40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Deviance Test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Define a function that performs the Deviance Chi-square test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feature (array-like or Series)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Input categorical target field (array-like or Series)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# Train a model with the Intercept term and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X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smodel.add_constant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xCont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prepend = 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y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yCat.astype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logit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smodel.MNLogit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logit.J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logit.fit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'newton',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full_output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False)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thisFit.llr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thisFit.df_model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thisFit.llr_pvalue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F2AAD4-B1C1-4695-8399-4062C6F35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3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43</a:t>
            </a:fld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88491C7-13D4-4170-89CE-D5108A0E19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E1E72-9796-4ACC-A68F-B562E6E95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19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4ED74-D359-4662-B30B-8AFE10862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677" y="1820961"/>
            <a:ext cx="11504645" cy="430397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The Home Equity Loan example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['REASON', 'JOB', 'DEROG', 'DELINQ', 'NINQ']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['LOAN', 'MORTDUE', 'VALUE', 'YOJ', 'CLAGE', 'CLNO', 'DEBTINC']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pandas.read_csv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('C:\\IIT\\Machine Learning\\Data\\hmeq.csv',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delimiter=',',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['BAD']+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catPred+intPred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hmeq.dropna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PearsonChiSquareTest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['BAD'])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testResult.append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DevianceTest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['BAD'])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testResult.append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numpy.NaN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yNCat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chiSqStat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chiSqDf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]],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ignore_index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testResult.rename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(columns = {0:’Feature', 1: 'Feature N Category', 2: 'Target N Category',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3:'Statistic', 4:'DF', 5:'Significance'})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rankSig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testResult.sort_values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('Significance', axis = 0, ascending = True)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A96DE1-0BD8-428A-9AC2-595C333C99C0}"/>
              </a:ext>
            </a:extLst>
          </p:cNvPr>
          <p:cNvSpPr/>
          <p:nvPr/>
        </p:nvSpPr>
        <p:spPr>
          <a:xfrm>
            <a:off x="6677071" y="136580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Identify Useful Feature for Cat Target.py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C4E0D-FC81-4D76-9B04-6D7E6E97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38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The Home Equity Loan Example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124ED-E149-4DE6-B9D2-9D044EC0A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E0991EC-9B0A-42EE-BD74-0ADEDBE2F0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99024" y="1584899"/>
          <a:ext cx="10354778" cy="459197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2494">
                  <a:extLst>
                    <a:ext uri="{9D8B030D-6E8A-4147-A177-3AD203B41FA5}">
                      <a16:colId xmlns:a16="http://schemas.microsoft.com/office/drawing/2014/main" val="3292901646"/>
                    </a:ext>
                  </a:extLst>
                </a:gridCol>
                <a:gridCol w="2306014">
                  <a:extLst>
                    <a:ext uri="{9D8B030D-6E8A-4147-A177-3AD203B41FA5}">
                      <a16:colId xmlns:a16="http://schemas.microsoft.com/office/drawing/2014/main" val="1868023360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539838027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2595455180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1667132416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3415409286"/>
                    </a:ext>
                  </a:extLst>
                </a:gridCol>
                <a:gridCol w="1479254">
                  <a:extLst>
                    <a:ext uri="{9D8B030D-6E8A-4147-A177-3AD203B41FA5}">
                      <a16:colId xmlns:a16="http://schemas.microsoft.com/office/drawing/2014/main" val="177499374"/>
                    </a:ext>
                  </a:extLst>
                </a:gridCol>
              </a:tblGrid>
              <a:tr h="620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 N Category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 N Category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Statistic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411721"/>
                  </a:ext>
                </a:extLst>
              </a:tr>
              <a:tr h="330953">
                <a:tc rowSpan="5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Categorical</a:t>
                      </a: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REASON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8062481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36.2547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8.4465E-07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70726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DEROG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237.8857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1.9039E-45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641974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DELINQ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302.7278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6.8868E-60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854241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NINQ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97.5806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1.6558E-15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13636"/>
                  </a:ext>
                </a:extLst>
              </a:tr>
              <a:tr h="330953">
                <a:tc rowSpan="7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Interval</a:t>
                      </a:r>
                    </a:p>
                  </a:txBody>
                  <a:tcPr marL="7620" marR="7620" marT="7620" marB="0" vert="vert27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3.5111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1500677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0.3294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50764481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0.1183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7239637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14.8204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59078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50.6898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1.0818E-12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802396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0.1896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0.6632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765603"/>
                  </a:ext>
                </a:extLst>
              </a:tr>
              <a:tr h="330953">
                <a:tc vMerge="1"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144.4416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2.8447E-33</a:t>
                      </a: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458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775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32162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Using the tolerance level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, seven features (shown on the right) are identified as helpful in predicting the categorical target BAD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321629" cy="4351338"/>
              </a:xfrm>
              <a:blipFill>
                <a:blip r:embed="rId3"/>
                <a:stretch>
                  <a:fillRect l="-2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46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32EDAE5-831B-4EF5-98AA-110F604A1C3F}"/>
              </a:ext>
            </a:extLst>
          </p:cNvPr>
          <p:cNvGraphicFramePr/>
          <p:nvPr/>
        </p:nvGraphicFramePr>
        <p:xfrm>
          <a:off x="5386874" y="1988640"/>
          <a:ext cx="5669902" cy="3413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04D70-D7D5-422E-8C7A-3DCDF6217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0714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Feature Importance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35620" cy="4351338"/>
          </a:xfrm>
        </p:spPr>
        <p:txBody>
          <a:bodyPr>
            <a:normAutofit/>
          </a:bodyPr>
          <a:lstStyle/>
          <a:p>
            <a:r>
              <a:rPr lang="en-US" dirty="0"/>
              <a:t>In the previous example, the significances of seven features are less than 0.05.</a:t>
            </a:r>
          </a:p>
          <a:p>
            <a:r>
              <a:rPr lang="en-US" dirty="0"/>
              <a:t>Among them:</a:t>
            </a:r>
          </a:p>
          <a:p>
            <a:pPr lvl="1"/>
            <a:r>
              <a:rPr lang="en-US" sz="2000" dirty="0"/>
              <a:t>DELINQ has the smallest significance at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6.89E-60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YOJ has the largest significance at 0.0001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Do these significances carry the same weights in our decision?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Do these significances indicate that some features are more important than others?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4AB5A-DF3C-4B65-B658-362191F25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439955"/>
            <a:ext cx="3657600" cy="27432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A159FD-2D4B-42C2-A1B7-F23D8BC0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6817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Common Measures for Feature Importance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0D7F9DD-8B1E-471D-9FB3-20D8D6EA3412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F0D7F9DD-8B1E-471D-9FB3-20D8D6EA341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0139479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9C746-8E5F-45B6-886C-F05A87EE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835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Feature Importance: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𝐒𝐢𝐠𝐧𝐢𝐟𝐢𝐜𝐚𝐧𝐜𝐞</m:t>
                            </m:r>
                          </m:e>
                        </m:d>
                      </m:e>
                    </m:func>
                  </m:oMath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82273" cy="4351338"/>
              </a:xfrm>
            </p:spPr>
            <p:txBody>
              <a:bodyPr numCol="1">
                <a:normAutofit/>
              </a:bodyPr>
              <a:lstStyle/>
              <a:p>
                <a:pPr lvl="0"/>
                <a:r>
                  <a:rPr lang="en-US" dirty="0"/>
                  <a:t>Suppose the significance of a statistical test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calculate importance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then the importance measure is zero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zero because the significance value falls below the machine precision, then we define the importance measure as infinity</a:t>
                </a:r>
              </a:p>
              <a:p>
                <a:pPr lvl="0"/>
                <a:r>
                  <a:rPr lang="en-US" dirty="0"/>
                  <a:t>The higher the importance value, the more predictive a feature for the target variable.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82273" cy="4351338"/>
              </a:xfrm>
              <a:blipFill>
                <a:blip r:embed="rId4"/>
                <a:stretch>
                  <a:fillRect l="-1642" t="-2241" r="-25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DD9D2-1E7C-4443-A37A-EAC652894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175" y="1859772"/>
            <a:ext cx="36576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C87115B-DCBF-477D-AA4B-9AD3AF3B1D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80175" y="4772056"/>
                <a:ext cx="3657600" cy="1404907"/>
              </a:xfrm>
              <a:prstGeom prst="rect">
                <a:avLst/>
              </a:prstGeom>
            </p:spPr>
            <p:txBody>
              <a:bodyPr vert="horz" lIns="91440" tIns="45720" rIns="91440" bIns="45720" numCol="1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Note: The machine precision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−52</m:t>
                        </m:r>
                      </m:sup>
                    </m:sSup>
                  </m:oMath>
                </a14:m>
                <a:r>
                  <a:rPr lang="en-US" sz="2000" dirty="0"/>
                  <a:t> for the 64-bit floating point arithmetic</a:t>
                </a:r>
              </a:p>
              <a:p>
                <a:pPr marL="0" indent="0">
                  <a:buNone/>
                </a:pPr>
                <a:r>
                  <a:rPr lang="en-US" sz="2000" dirty="0"/>
                  <a:t>Python: </a:t>
                </a:r>
                <a:r>
                  <a:rPr lang="en-US" sz="2000" dirty="0" err="1"/>
                  <a:t>numpy.finfo</a:t>
                </a:r>
                <a:r>
                  <a:rPr lang="en-US" sz="2000" dirty="0"/>
                  <a:t>(float).eps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C87115B-DCBF-477D-AA4B-9AD3AF3B1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175" y="4772056"/>
                <a:ext cx="3657600" cy="1404907"/>
              </a:xfrm>
              <a:prstGeom prst="rect">
                <a:avLst/>
              </a:prstGeom>
              <a:blipFill>
                <a:blip r:embed="rId7"/>
                <a:stretch>
                  <a:fillRect l="-1667" t="-4783" r="-500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AE3AD-9281-4C54-83FD-DD6501B3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22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Avoid These Features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(At least, seek a second opinion before using them)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1F9187-8630-4AB2-A909-E12CAB05BA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405C0-B209-4C8C-8674-B66141BE1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134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Home Equity Loan Example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1E45F8-CF06-46E5-A282-34B3A557A9AF}"/>
              </a:ext>
            </a:extLst>
          </p:cNvPr>
          <p:cNvSpPr/>
          <p:nvPr/>
        </p:nvSpPr>
        <p:spPr>
          <a:xfrm>
            <a:off x="7219082" y="5992297"/>
            <a:ext cx="4676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7 Identify Useful Feature for Cat Target.py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6A8E3-DD78-4E82-9A97-568A205B7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4094D884-8189-42F6-B91B-82A24A2183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65199" y="1579625"/>
          <a:ext cx="10515596" cy="44126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2228">
                  <a:extLst>
                    <a:ext uri="{9D8B030D-6E8A-4147-A177-3AD203B41FA5}">
                      <a16:colId xmlns:a16="http://schemas.microsoft.com/office/drawing/2014/main" val="814867763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4354370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311465336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187972867"/>
                    </a:ext>
                  </a:extLst>
                </a:gridCol>
                <a:gridCol w="994232">
                  <a:extLst>
                    <a:ext uri="{9D8B030D-6E8A-4147-A177-3AD203B41FA5}">
                      <a16:colId xmlns:a16="http://schemas.microsoft.com/office/drawing/2014/main" val="738302327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887544614"/>
                    </a:ext>
                  </a:extLst>
                </a:gridCol>
                <a:gridCol w="1982232">
                  <a:extLst>
                    <a:ext uri="{9D8B030D-6E8A-4147-A177-3AD203B41FA5}">
                      <a16:colId xmlns:a16="http://schemas.microsoft.com/office/drawing/2014/main" val="2465259477"/>
                    </a:ext>
                  </a:extLst>
                </a:gridCol>
              </a:tblGrid>
              <a:tr h="59630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Feature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Feature N 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Target N Category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Statistic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DF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Significance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-log10(Significance)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398130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DELINQ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302.7278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6.8868E-60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59.2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011363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DEROG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237.8857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1.9039E-45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44.7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102586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DEBTINC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144.4416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2.8447E-33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32.5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427917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NINQ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97.5806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1.6558E-15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14.8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5091983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CLAGE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50.6898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1.0818E-12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12.0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51597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JOB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36.2547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8.4465E-07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6.1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264816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YOJ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14.8204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4206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LOAN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3.5111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0.0610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54491164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VALUE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2.4398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0.1183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39996968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MORTDUE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0.9512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0.3294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697697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CLNO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0.1896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0.6632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48277839"/>
                  </a:ext>
                </a:extLst>
              </a:tr>
              <a:tr h="318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REASON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0.1313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0.7171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71665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606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Association Based 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5237" cy="4351338"/>
          </a:xfrm>
        </p:spPr>
        <p:txBody>
          <a:bodyPr numCol="1">
            <a:normAutofit/>
          </a:bodyPr>
          <a:lstStyle/>
          <a:p>
            <a:pPr lvl="0"/>
            <a:r>
              <a:rPr lang="en-US" dirty="0"/>
              <a:t>We prefer the association-based importance measure to be:</a:t>
            </a:r>
          </a:p>
          <a:p>
            <a:pPr lvl="1"/>
            <a:r>
              <a:rPr lang="en-US" dirty="0"/>
              <a:t>Positive</a:t>
            </a:r>
          </a:p>
          <a:p>
            <a:pPr lvl="1"/>
            <a:r>
              <a:rPr lang="en-US" dirty="0"/>
              <a:t>Between zero and one</a:t>
            </a:r>
          </a:p>
          <a:p>
            <a:pPr lvl="1"/>
            <a:r>
              <a:rPr lang="en-US" dirty="0"/>
              <a:t>A higher value indicates more important, and a lower value indicates less important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9C51602-55E1-404B-A929-F516C76A5CB9}"/>
              </a:ext>
            </a:extLst>
          </p:cNvPr>
          <p:cNvGraphicFramePr>
            <a:graphicFrameLocks noGrp="1"/>
          </p:cNvGraphicFramePr>
          <p:nvPr/>
        </p:nvGraphicFramePr>
        <p:xfrm>
          <a:off x="6568751" y="1913924"/>
          <a:ext cx="5046308" cy="2875743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261577">
                  <a:extLst>
                    <a:ext uri="{9D8B030D-6E8A-4147-A177-3AD203B41FA5}">
                      <a16:colId xmlns:a16="http://schemas.microsoft.com/office/drawing/2014/main" val="1744424191"/>
                    </a:ext>
                  </a:extLst>
                </a:gridCol>
                <a:gridCol w="1261577">
                  <a:extLst>
                    <a:ext uri="{9D8B030D-6E8A-4147-A177-3AD203B41FA5}">
                      <a16:colId xmlns:a16="http://schemas.microsoft.com/office/drawing/2014/main" val="1554958723"/>
                    </a:ext>
                  </a:extLst>
                </a:gridCol>
                <a:gridCol w="1261577">
                  <a:extLst>
                    <a:ext uri="{9D8B030D-6E8A-4147-A177-3AD203B41FA5}">
                      <a16:colId xmlns:a16="http://schemas.microsoft.com/office/drawing/2014/main" val="1216758505"/>
                    </a:ext>
                  </a:extLst>
                </a:gridCol>
                <a:gridCol w="1261577">
                  <a:extLst>
                    <a:ext uri="{9D8B030D-6E8A-4147-A177-3AD203B41FA5}">
                      <a16:colId xmlns:a16="http://schemas.microsoft.com/office/drawing/2014/main" val="4105698245"/>
                    </a:ext>
                  </a:extLst>
                </a:gridCol>
              </a:tblGrid>
              <a:tr h="684261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Appropriate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Association Measure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Target Variable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544166"/>
                  </a:ext>
                </a:extLst>
              </a:tr>
              <a:tr h="684261">
                <a:tc gridSpan="2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Interval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169851"/>
                  </a:ext>
                </a:extLst>
              </a:tr>
              <a:tr h="684261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Input 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Cramer’s 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Eta-squared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572902"/>
                  </a:ext>
                </a:extLst>
              </a:tr>
              <a:tr h="68426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Interval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McFadden's Pseudo 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Squared Pearson Correlation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82622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F211A-49FE-48CB-B2B9-1F22BE83D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2557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Cramer’s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the categorical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Suppose the categorical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be the number of observations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feature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 of the target.</a:t>
                </a:r>
              </a:p>
              <a:p>
                <a:r>
                  <a:rPr lang="en-US" dirty="0"/>
                  <a:t>The marginal counts are:</a:t>
                </a:r>
              </a:p>
              <a:p>
                <a:pPr lvl="1"/>
                <a:r>
                  <a:rPr lang="en-US" dirty="0"/>
                  <a:t>Across Column: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Row: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Across Cell: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AD4688-3271-45BE-82EB-95715B9A9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69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Cramer’s 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expected count in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cell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++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Pearson Chi-square statistic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𝐸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Cramer’s V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++</m:t>
                                </m:r>
                              </m:sub>
                            </m:s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−1, 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The Cramer’s V is between 0 and 1</a:t>
                </a:r>
              </a:p>
              <a:p>
                <a:r>
                  <a:rPr lang="en-US" dirty="0"/>
                  <a:t>A larger Cramer’s V indicates  that a particular category in the feature is associated with a particular category in the target variable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A7AA4B-99AD-406F-B060-D473A6E2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90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Eta-squared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Within-Group 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Total Sum of Squares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Between-Group Sum of Squares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𝑆𝑆𝑊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Eta-squared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𝑆𝑆𝐺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Eta-squared is between 0 and 1</a:t>
                </a:r>
              </a:p>
              <a:p>
                <a:r>
                  <a:rPr lang="en-US" dirty="0"/>
                  <a:t>A 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indicates that the means of the target variable in the feature’s categories are different.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240A97-9B1C-449B-A1F7-72EE7A582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82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Squared Pearson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are the pairs of values for the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the target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feature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be the mean of the target variable </a:t>
                </a:r>
              </a:p>
              <a:p>
                <a:r>
                  <a:rPr lang="en-US" dirty="0"/>
                  <a:t>The squared Pearson correlation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den>
                    </m:f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The squared Pearson correlation is between 0 and 1</a:t>
                </a:r>
              </a:p>
              <a:p>
                <a:r>
                  <a:rPr lang="en-US" dirty="0"/>
                  <a:t>A larger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indicates that the larger-than-mean feature values are associated with larger (or smaller)-than-mean target values</a:t>
                </a: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7BB34-7C05-4850-83F2-0749E6656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194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McFadden's Pseudo R^2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600" dirty="0"/>
                  <a:t>Build a multinomial logistic model with only the Intercept term.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r>
                  <a:rPr lang="en-US" sz="2600" dirty="0"/>
                  <a:t>Build another multinomial logistic model with the Intercept term and the interval feature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600" dirty="0"/>
                  <a:t>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 be the model log-likelihood value.</a:t>
                </a:r>
              </a:p>
              <a:p>
                <a:r>
                  <a:rPr lang="en-US" sz="2600" dirty="0"/>
                  <a:t>The McFadden’s Pseudo R-squared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McF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US" sz="2600" dirty="0"/>
              </a:p>
              <a:p>
                <a:r>
                  <a:rPr lang="en-US" dirty="0"/>
                  <a:t>The McFadden’s Pseudo R-squared is between 0 and 1</a:t>
                </a:r>
              </a:p>
              <a:p>
                <a:r>
                  <a:rPr lang="en-US" dirty="0"/>
                  <a:t>If the interval feature does not help predict the categorical target,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McF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If the interval feature </a:t>
                </a:r>
                <a:r>
                  <a:rPr lang="en-US"/>
                  <a:t>completely predicts </a:t>
                </a:r>
                <a:r>
                  <a:rPr lang="en-US" dirty="0"/>
                  <a:t>the categorical target (i.e., complete separation),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McF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CCB9D-3B7D-4CC2-BEB7-1769C6CE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64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Remarks on Feature Importance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7D8619-165D-4A45-80B4-D7310D1DF6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57300" y="1690688"/>
          <a:ext cx="96774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7BE16-C91B-4376-8CD8-33FB93E21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602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Wrapper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This method selects features by using the model assessment metrics, e.g., sum of squared residuals, or log-likelihood value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Determine a subset of features that generates the optimal metrics.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Exhaustive Search – All Possible Subset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Directional Search – Forward / Backward Selection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Random Search – Generate a Random Subset of Features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Consider using the AIC or the BIC values to balance our desire for optimal metrics and the need for a model with fewer parameters.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287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Embedded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 Embedded method is built into a machine learning algorithm.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There are primarily two approaches in the Embedded method. 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first approach manipulates the model parameter estimates to either boost or diminish a feature’s influence on the predicted target values.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The second approach provides us feature importance indices.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05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Feature Inclusion Directives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471ECA-D9CD-4298-8A8D-3FA9F9BD1E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79181" y="2035315"/>
          <a:ext cx="655822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</a:t>
            </a:fld>
            <a:endParaRPr lang="en-US" dirty="0"/>
          </a:p>
        </p:txBody>
      </p:sp>
      <p:pic>
        <p:nvPicPr>
          <p:cNvPr id="1026" name="Picture 2" descr="Image result for do this">
            <a:extLst>
              <a:ext uri="{FF2B5EF4-FFF2-40B4-BE49-F238E27FC236}">
                <a16:creationId xmlns:a16="http://schemas.microsoft.com/office/drawing/2014/main" id="{630EE4BC-3B60-4640-9B78-0750F3BA1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81" y="2466165"/>
            <a:ext cx="4114800" cy="251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E5DFD-7C27-4E51-87AE-12EA5F323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690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First Approach of Embedded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approach manipulates the model parameter estimates to either boost or diminish a feature’s influence on the predicted target values.</a:t>
            </a:r>
          </a:p>
          <a:p>
            <a:r>
              <a:rPr lang="en-US" dirty="0"/>
              <a:t>This approach is available only to machine learning algorithms that train parametric models.</a:t>
            </a:r>
          </a:p>
          <a:p>
            <a:r>
              <a:rPr lang="en-US" dirty="0"/>
              <a:t>The Regularization method is a common representative of the first approach.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3415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Second Approach of Embedded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second approach lets a machine learning algorithm runs its course, but it will train the model under simulated scenarios.</a:t>
            </a:r>
          </a:p>
          <a:p>
            <a:r>
              <a:rPr lang="en-US" dirty="0"/>
              <a:t>This approach collects model information under simulated </a:t>
            </a:r>
            <a:r>
              <a:rPr lang="en-US" dirty="0" err="1"/>
              <a:t>sceanios</a:t>
            </a:r>
            <a:r>
              <a:rPr lang="en-US" dirty="0"/>
              <a:t> to evaluate the effectiveness of a feature in predicting the model outcomes.</a:t>
            </a:r>
          </a:p>
          <a:p>
            <a:r>
              <a:rPr lang="en-US" dirty="0"/>
              <a:t>The evaluation results are then compiled to give us the feature importance indices.</a:t>
            </a:r>
          </a:p>
          <a:p>
            <a:r>
              <a:rPr lang="en-US" dirty="0"/>
              <a:t>The tree-based random forest method is a common representative of the second approach.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08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 the Interest of Time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the interest of time, we will focus only on the Regularization method.</a:t>
            </a:r>
          </a:p>
          <a:p>
            <a:r>
              <a:rPr lang="en-US" dirty="0"/>
              <a:t>Besides, we are more interested in training a model with just the </a:t>
            </a:r>
            <a:r>
              <a:rPr lang="en-US" i="1" dirty="0"/>
              <a:t>right</a:t>
            </a:r>
            <a:r>
              <a:rPr lang="en-US" dirty="0"/>
              <a:t> number of features than knowing their relative importance.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41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Denote the parameters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objective function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</m:oMath>
                </a14:m>
                <a:r>
                  <a:rPr lang="en-US" dirty="0"/>
                  <a:t>, and the penalty term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Regularization method will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𝛃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 is a domain space for the parameters. Often,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-dimension real number space.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multiplier specifies the relative regularization strength.</a:t>
                </a:r>
              </a:p>
              <a:p>
                <a:pPr lvl="1"/>
                <a:r>
                  <a:rPr lang="en-US" dirty="0"/>
                  <a:t>Values less than one, 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specify stronger regularization.</a:t>
                </a:r>
              </a:p>
              <a:p>
                <a:pPr lvl="1"/>
                <a:r>
                  <a:rPr lang="en-US" dirty="0"/>
                  <a:t>Values greater than one, i.e.,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specify weaker regularization.</a:t>
                </a:r>
              </a:p>
              <a:p>
                <a:pPr lvl="1"/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then both the objective function and the penalty term contribute equally to the optimization.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 r="-812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8716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L1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Penalty term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Also known as LASSO Regression (LASSO stands for Least Absolute Shrinkage and Selection Operator).</a:t>
                </a:r>
              </a:p>
              <a:p>
                <a:r>
                  <a:rPr lang="en-US" dirty="0"/>
                  <a:t>This penalty is applied linearly to all magnitudes of parameters.</a:t>
                </a:r>
              </a:p>
              <a:p>
                <a:r>
                  <a:rPr lang="en-US" dirty="0"/>
                  <a:t>The penalty will force the parameters of the unselected features down to zero but tolerate the selected feature to have justifiable larger parameter values.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86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Penalty term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Also known as Ridge Regression.</a:t>
                </a:r>
              </a:p>
              <a:p>
                <a:r>
                  <a:rPr lang="en-US" dirty="0"/>
                  <a:t>This penalty aggressively persuades all features to avoid large parameter values, period. Otherwise, the penalty is quadratically increases.</a:t>
                </a:r>
              </a:p>
              <a:p>
                <a:r>
                  <a:rPr lang="en-US" dirty="0"/>
                  <a:t>On the contrary, it does not force the unselected features’ parameters to zero only if these features keep their parameter values at bay (i.e., small enough without increasing the penalty substantially).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791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L1/L2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Penalty Term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dirty="0"/>
                  <a:t> where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Also known as Elastic Nets.</a:t>
                </a:r>
              </a:p>
              <a:p>
                <a:r>
                  <a:rPr lang="en-US" dirty="0"/>
                  <a:t>This penalty is a combination of the L1 Regularization and the L2 Regularization.</a:t>
                </a:r>
              </a:p>
              <a:p>
                <a:r>
                  <a:rPr lang="en-US" dirty="0"/>
                  <a:t>We can adjust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value to take advantage of the merits of both regularizations and to downplay their drawbacks.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1267438-D99A-4AC6-9A12-185ECD0F3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86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sklearn.linear_model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metrics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statsmodels.api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The Home Equity Loan example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'BAD'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['LOAN', 'MORTDUE', 'VALUE', 'YOJ', 'CLAGE', 'CLNO', 'DEBTINC']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pandas.read_csv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('C:\\IIT\\Machine Learning\\Data\\hmeq.csv',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delimiter=',',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usecols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]+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hmeq.dropna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catTarget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('category')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trainData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intPred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fullX.insert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(0, '_Intercept', 1.0)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numpy.transpose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).dot(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# The SSCP matrix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XtX.shape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invXtX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aliasParam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SWEEPOperator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1.0e-8)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fullX.columns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[list(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aliasParam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fullX.iloc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 list(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)].drop('_Intercept', axis = 1)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16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 with L1 regularization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linear_model.LogisticRegression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(penalty = 'l1',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31008,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solver = '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liblinear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intercept_l1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param_l1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pandas.Series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thisFit.coef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_[0,:], index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modelX.columns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objLogit.predict_proba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AUC_l1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 with L2 regularization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linear_model.LogisticRegression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(penalty = 'l2',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True,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31008,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1e-4)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intercept_l2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param_l2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pandas.Series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thisFit.coef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_[0,:], index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modelX.columns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objLogit.predict_proba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AUC_l2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618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67438-D99A-4AC6-9A12-185ECD0F3C3E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 with L1/L2 regularization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linear_model.LogisticRegression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(penalty = '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elasticnet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fit_intercept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True,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l1_ratio = 0.5, solver = 'saga',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max_iter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10000,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1e-4, 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31008)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intercept_elasticnet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thisFit.intercept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param_elasticnet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pandas.Series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thisFit.coef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_[0,:], index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modelX.columns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objLogit.predict_proba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AUC_elasticnet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[:,1])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Logistic regression without any regularization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smodel.add_constant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prepend = True)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smodel.MNLogit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objLogit.fit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(method = '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ncg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200,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param_none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thisFit.params</a:t>
            </a: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pvalue_none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thisFit.pvalues</a:t>
            </a: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thisFit.predict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modelX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AUC_none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metrics.roc_auc_score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(Y, </a:t>
            </a:r>
            <a:r>
              <a:rPr 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predProb</a:t>
            </a:r>
            <a:r>
              <a:rPr 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3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7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 These Features At Your Own Risk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49FEA8D-8A8C-41EF-84EE-FC22F6F06C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442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DC0665AD-2767-4A5A-B555-5B5273713FDA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898779" y="1890939"/>
              <a:ext cx="8828314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14157">
                      <a:extLst>
                        <a:ext uri="{9D8B030D-6E8A-4147-A177-3AD203B41FA5}">
                          <a16:colId xmlns:a16="http://schemas.microsoft.com/office/drawing/2014/main" val="2930061285"/>
                        </a:ext>
                      </a:extLst>
                    </a:gridCol>
                    <a:gridCol w="4414157">
                      <a:extLst>
                        <a:ext uri="{9D8B030D-6E8A-4147-A177-3AD203B41FA5}">
                          <a16:colId xmlns:a16="http://schemas.microsoft.com/office/drawing/2014/main" val="13449593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Regularization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Area Under Curve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3913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0.5405222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83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L1 (LASSO)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0.7192331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14731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L2 (Ridge)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0.6362205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24029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L1/L2 (Elastic Nets,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US" sz="2400" dirty="0"/>
                            <a:t> = 0.5)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0.5581801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1177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7">
                <a:extLst>
                  <a:ext uri="{FF2B5EF4-FFF2-40B4-BE49-F238E27FC236}">
                    <a16:creationId xmlns:a16="http://schemas.microsoft.com/office/drawing/2014/main" id="{DC0665AD-2767-4A5A-B555-5B5273713FDA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09346159"/>
                  </p:ext>
                </p:extLst>
              </p:nvPr>
            </p:nvGraphicFramePr>
            <p:xfrm>
              <a:off x="1898779" y="1890939"/>
              <a:ext cx="8828314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14157">
                      <a:extLst>
                        <a:ext uri="{9D8B030D-6E8A-4147-A177-3AD203B41FA5}">
                          <a16:colId xmlns:a16="http://schemas.microsoft.com/office/drawing/2014/main" val="2930061285"/>
                        </a:ext>
                      </a:extLst>
                    </a:gridCol>
                    <a:gridCol w="4414157">
                      <a:extLst>
                        <a:ext uri="{9D8B030D-6E8A-4147-A177-3AD203B41FA5}">
                          <a16:colId xmlns:a16="http://schemas.microsoft.com/office/drawing/2014/main" val="13449593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Regularization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Area Under Curve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39139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None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0.5405222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78389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L1 (LASSO)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0.7192331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214731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L2 (Ridge)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0.6362205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724029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8" t="-412000" r="-100414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0.5581801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51177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5A937-FCC6-4D51-B0B0-AB4122231ED8}"/>
              </a:ext>
            </a:extLst>
          </p:cNvPr>
          <p:cNvSpPr txBox="1"/>
          <p:nvPr/>
        </p:nvSpPr>
        <p:spPr>
          <a:xfrm>
            <a:off x="1898779" y="4525347"/>
            <a:ext cx="8828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Does constraining the sizes of the parameter estimates really produce a better model?</a:t>
            </a:r>
          </a:p>
        </p:txBody>
      </p:sp>
    </p:spTree>
    <p:extLst>
      <p:ext uri="{BB962C8B-B14F-4D97-AF65-F5344CB8AC3E}">
        <p14:creationId xmlns:p14="http://schemas.microsoft.com/office/powerpoint/2010/main" val="3079379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Regularization on Logistic Regression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71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C54CA62-55CF-43AE-B81D-B75F00C88B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64367"/>
          <a:ext cx="10515600" cy="3642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84097041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49772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55037092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65046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985190425"/>
                    </a:ext>
                  </a:extLst>
                </a:gridCol>
              </a:tblGrid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None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L1/L2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67325915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-0.0000000001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-2.7397325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-0.0000377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-0.0000037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180614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-0.0000014545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-0.0000192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-0.0000237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-0.0000515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4912411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MORTDUE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-0.0000057393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-0.0000068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-0.0000003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59226144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-0.0000081133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0.0000050</a:t>
                      </a:r>
                    </a:p>
                  </a:txBody>
                  <a:tcPr marL="7620" marR="7620" marT="762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-0.0000025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-0.0000102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70037541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YOJ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-0.0000000007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-0.0132115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-0.0005360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-0.0000525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54160147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-0.0000000142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-0.0063423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-0.0099510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-0.0009539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4644341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-0.0000000017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0.0063377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-0.0005577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-0.0000539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69358607"/>
                  </a:ext>
                </a:extLst>
              </a:tr>
              <a:tr h="404679">
                <a:tc>
                  <a:txBody>
                    <a:bodyPr/>
                    <a:lstStyle/>
                    <a:p>
                      <a:pPr algn="l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DEBTINC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-0.0000000025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0.1018101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-0.0002309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>
                        <a:spcAft>
                          <a:spcPts val="60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-0.0000207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62187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E5AB2A6-C847-46D1-9929-3A46E1157BD7}"/>
              </a:ext>
            </a:extLst>
          </p:cNvPr>
          <p:cNvSpPr txBox="1"/>
          <p:nvPr/>
        </p:nvSpPr>
        <p:spPr>
          <a:xfrm>
            <a:off x="772108" y="5304360"/>
            <a:ext cx="10647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Does L1 Regularization make the parameter estimates for LOAN, MORTDUE, and VALUE zeros relative to others?</a:t>
            </a:r>
          </a:p>
        </p:txBody>
      </p:sp>
    </p:spTree>
    <p:extLst>
      <p:ext uri="{BB962C8B-B14F-4D97-AF65-F5344CB8AC3E}">
        <p14:creationId xmlns:p14="http://schemas.microsoft.com/office/powerpoint/2010/main" val="766997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Lecture Recap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CE93B39-E25D-4748-A93C-5F84F80D0B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33371-2B26-4F96-8C40-B4F618DF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Lack of Variety among Categories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Suppose a categorical feature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categories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Let category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number of observations,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If we can observe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US" dirty="0"/>
                  <a:t> category, then it must contain some observations.  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denotes the total number of observations.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denotes the empirical probability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corresponding Entropy value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409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A134E-1C80-42BD-B69B-2904215A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491B0-2E07-4EF1-948E-9FCD59DA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Lack of Variety among Categories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70F4C1-9B76-4477-8B99-EF859074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The maximum Entropy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corresponds to a boundary scenario A where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Another boundary scenario B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=⋯=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.  The Entropy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Calculate a score that is defined as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dirty="0"/>
                  <a:t> that varies between 0 and 1, inclusively.  As the general scenario is moving away from scenario B, the score will increase.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/>
                  <a:t>Drop a categorical feature if the score is small.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A74B2D1-AF3B-4EAC-BDEF-62A434978D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261" r="-986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069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7216</Words>
  <Application>Microsoft Office PowerPoint</Application>
  <PresentationFormat>Widescreen</PresentationFormat>
  <Paragraphs>1105</Paragraphs>
  <Slides>72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Adobe Garamond Pro</vt:lpstr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Week 7: Feature Selection</vt:lpstr>
      <vt:lpstr>Feature Selection in The Training Process</vt:lpstr>
      <vt:lpstr>Why Select Feature in Training Models?</vt:lpstr>
      <vt:lpstr>Avoid These Features (At least, seek a second opinion before using them)</vt:lpstr>
      <vt:lpstr>Feature Inclusion Directives</vt:lpstr>
      <vt:lpstr>Use These Features At Your Own Risk</vt:lpstr>
      <vt:lpstr>Lack of Variety among Categories</vt:lpstr>
      <vt:lpstr>Lack of Variety among Categories</vt:lpstr>
      <vt:lpstr>Seemingly Constant Interval Values</vt:lpstr>
      <vt:lpstr>Feature Screening</vt:lpstr>
      <vt:lpstr>Feature Screening</vt:lpstr>
      <vt:lpstr>Feature Screening</vt:lpstr>
      <vt:lpstr>Need to Identify Helpful Features</vt:lpstr>
      <vt:lpstr>Identify the Helpful Features</vt:lpstr>
      <vt:lpstr>Chi-square Test</vt:lpstr>
      <vt:lpstr>Chi-square Test – Poisson Distribution</vt:lpstr>
      <vt:lpstr>Poisson Distribution</vt:lpstr>
      <vt:lpstr>Chi-square Test</vt:lpstr>
      <vt:lpstr>Chi-square Test</vt:lpstr>
      <vt:lpstr>Chi-Square Distribution</vt:lpstr>
      <vt:lpstr>Chi-Square Distribution</vt:lpstr>
      <vt:lpstr>Chi-square Test – Expected Count</vt:lpstr>
      <vt:lpstr>Chi-square Test - Procedure</vt:lpstr>
      <vt:lpstr>Chi-square Test - Procedure</vt:lpstr>
      <vt:lpstr>Analysis of Variance (ANOVA) Test</vt:lpstr>
      <vt:lpstr>Analysis of Variance (ANOVA) Test</vt:lpstr>
      <vt:lpstr>Analysis of Variance (ANOVA) Test</vt:lpstr>
      <vt:lpstr>Continuous – F Distribution</vt:lpstr>
      <vt:lpstr>Continuous – F Distribution</vt:lpstr>
      <vt:lpstr>F Test - Procedure</vt:lpstr>
      <vt:lpstr>F Test - Procedure</vt:lpstr>
      <vt:lpstr>Regression Test</vt:lpstr>
      <vt:lpstr>Regression Test</vt:lpstr>
      <vt:lpstr>Continuous – Student’s t Distribution</vt:lpstr>
      <vt:lpstr>Continuous – Student’s t Distribution</vt:lpstr>
      <vt:lpstr>Regression Test</vt:lpstr>
      <vt:lpstr>Student’s t Test - Procedure</vt:lpstr>
      <vt:lpstr>Student’s t Test - Procedure</vt:lpstr>
      <vt:lpstr>Deviance Test</vt:lpstr>
      <vt:lpstr>Deviance Test - Procedure</vt:lpstr>
      <vt:lpstr>Deviance Test - Procedure</vt:lpstr>
      <vt:lpstr>The Home Equity Loan Example</vt:lpstr>
      <vt:lpstr>The Home Equity Loan Example</vt:lpstr>
      <vt:lpstr>The Home Equity Loan Example</vt:lpstr>
      <vt:lpstr>The Home Equity Loan Example</vt:lpstr>
      <vt:lpstr>Feature Importance</vt:lpstr>
      <vt:lpstr>Common Measures for Feature Importance</vt:lpstr>
      <vt:lpstr>Feature Importance: -log_10⁡(Significance)</vt:lpstr>
      <vt:lpstr>The Home Equity Loan Example</vt:lpstr>
      <vt:lpstr>Association Based Feature Importance</vt:lpstr>
      <vt:lpstr>Cramer’s V</vt:lpstr>
      <vt:lpstr>Cramer’s V</vt:lpstr>
      <vt:lpstr>Eta-squared</vt:lpstr>
      <vt:lpstr>Squared Pearson Correlation</vt:lpstr>
      <vt:lpstr>McFadden's Pseudo R^2</vt:lpstr>
      <vt:lpstr>Remarks on Feature Importance</vt:lpstr>
      <vt:lpstr>Wrapper Method</vt:lpstr>
      <vt:lpstr>Embedded Method</vt:lpstr>
      <vt:lpstr>First Approach of Embedded Method</vt:lpstr>
      <vt:lpstr>Second Approach of Embedded Method</vt:lpstr>
      <vt:lpstr>In the Interest of Time …</vt:lpstr>
      <vt:lpstr>Regularization Method</vt:lpstr>
      <vt:lpstr>L1 Regularization</vt:lpstr>
      <vt:lpstr>L2 Regularization</vt:lpstr>
      <vt:lpstr>L1/L2 Regularization</vt:lpstr>
      <vt:lpstr>Regularization on Logistic Regression</vt:lpstr>
      <vt:lpstr>Regularization on Logistic Regression</vt:lpstr>
      <vt:lpstr>Regularization on Logistic Regression</vt:lpstr>
      <vt:lpstr>Regularization on Logistic Regression</vt:lpstr>
      <vt:lpstr>Regularization on Logistic Regression</vt:lpstr>
      <vt:lpstr>Lecture Recap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Ming-Long Lam</dc:creator>
  <cp:lastModifiedBy>Ming-Long Lam</cp:lastModifiedBy>
  <cp:revision>103</cp:revision>
  <dcterms:created xsi:type="dcterms:W3CDTF">2021-01-28T19:00:01Z</dcterms:created>
  <dcterms:modified xsi:type="dcterms:W3CDTF">2021-03-04T22:27:32Z</dcterms:modified>
</cp:coreProperties>
</file>